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5"/>
  </p:notesMasterIdLst>
  <p:sldIdLst>
    <p:sldId id="261" r:id="rId2"/>
    <p:sldId id="262" r:id="rId3"/>
    <p:sldId id="264" r:id="rId4"/>
    <p:sldId id="269" r:id="rId5"/>
    <p:sldId id="266" r:id="rId6"/>
    <p:sldId id="265" r:id="rId7"/>
    <p:sldId id="274" r:id="rId8"/>
    <p:sldId id="272" r:id="rId9"/>
    <p:sldId id="270" r:id="rId10"/>
    <p:sldId id="276" r:id="rId11"/>
    <p:sldId id="278" r:id="rId12"/>
    <p:sldId id="283" r:id="rId13"/>
    <p:sldId id="279" r:id="rId14"/>
    <p:sldId id="282" r:id="rId15"/>
    <p:sldId id="288" r:id="rId16"/>
    <p:sldId id="290" r:id="rId17"/>
    <p:sldId id="280" r:id="rId18"/>
    <p:sldId id="286" r:id="rId19"/>
    <p:sldId id="263" r:id="rId20"/>
    <p:sldId id="295" r:id="rId21"/>
    <p:sldId id="296" r:id="rId22"/>
    <p:sldId id="299" r:id="rId23"/>
    <p:sldId id="304" r:id="rId24"/>
    <p:sldId id="302" r:id="rId25"/>
    <p:sldId id="301" r:id="rId26"/>
    <p:sldId id="306" r:id="rId27"/>
    <p:sldId id="308" r:id="rId28"/>
    <p:sldId id="310" r:id="rId29"/>
    <p:sldId id="318" r:id="rId30"/>
    <p:sldId id="322" r:id="rId31"/>
    <p:sldId id="324" r:id="rId32"/>
    <p:sldId id="317" r:id="rId33"/>
    <p:sldId id="325" r:id="rId34"/>
    <p:sldId id="320" r:id="rId35"/>
    <p:sldId id="334" r:id="rId36"/>
    <p:sldId id="330" r:id="rId37"/>
    <p:sldId id="332" r:id="rId38"/>
    <p:sldId id="331" r:id="rId39"/>
    <p:sldId id="335" r:id="rId40"/>
    <p:sldId id="311" r:id="rId41"/>
    <p:sldId id="328" r:id="rId42"/>
    <p:sldId id="336" r:id="rId43"/>
    <p:sldId id="260" r:id="rId44"/>
  </p:sldIdLst>
  <p:sldSz cx="9144000" cy="6858000" type="screen4x3"/>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18" d="100"/>
          <a:sy n="118" d="100"/>
        </p:scale>
        <p:origin x="-798" y="-10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egnaposto intestazione 1"/>
          <p:cNvSpPr txBox="1">
            <a:spLocks noGrp="1"/>
          </p:cNvSpPr>
          <p:nvPr>
            <p:ph type="hdr" sz="quarter"/>
          </p:nvPr>
        </p:nvSpPr>
        <p:spPr>
          <a:xfrm>
            <a:off x="0" y="0"/>
            <a:ext cx="2971800" cy="457200"/>
          </a:xfrm>
          <a:prstGeom prst="rect">
            <a:avLst/>
          </a:prstGeom>
          <a:noFill/>
          <a:ln>
            <a:noFill/>
          </a:ln>
        </p:spPr>
        <p:txBody>
          <a:bodyPr vert="horz" wrap="square" lIns="91440" tIns="45720" rIns="91440" bIns="45720" anchor="t" anchorCtr="0" compatLnSpc="1"/>
          <a:lstStyle>
            <a:lvl1pPr marL="0" marR="0" lvl="0" indent="0" algn="l" defTabSz="914400" rtl="0" fontAlgn="auto" hangingPunct="1">
              <a:lnSpc>
                <a:spcPct val="100000"/>
              </a:lnSpc>
              <a:spcBef>
                <a:spcPts val="0"/>
              </a:spcBef>
              <a:spcAft>
                <a:spcPts val="0"/>
              </a:spcAft>
              <a:buNone/>
              <a:tabLst/>
              <a:defRPr lang="it-IT" sz="1200" b="0" i="0" u="none" strike="noStrike" kern="1200" cap="none" spc="0" baseline="0">
                <a:solidFill>
                  <a:srgbClr val="000000"/>
                </a:solidFill>
                <a:uFillTx/>
                <a:latin typeface="Calibri"/>
              </a:defRPr>
            </a:lvl1pPr>
          </a:lstStyle>
          <a:p>
            <a:pPr lvl="0"/>
            <a:endParaRPr lang="it-IT"/>
          </a:p>
        </p:txBody>
      </p:sp>
      <p:sp>
        <p:nvSpPr>
          <p:cNvPr id="3" name="Segnaposto data 2"/>
          <p:cNvSpPr txBox="1">
            <a:spLocks noGrp="1"/>
          </p:cNvSpPr>
          <p:nvPr>
            <p:ph type="dt" idx="1"/>
          </p:nvPr>
        </p:nvSpPr>
        <p:spPr>
          <a:xfrm>
            <a:off x="3884608" y="0"/>
            <a:ext cx="2971800" cy="457200"/>
          </a:xfrm>
          <a:prstGeom prst="rect">
            <a:avLst/>
          </a:prstGeom>
          <a:noFill/>
          <a:ln>
            <a:noFill/>
          </a:ln>
        </p:spPr>
        <p:txBody>
          <a:bodyPr vert="horz" wrap="square" lIns="91440" tIns="45720" rIns="91440" bIns="45720" anchor="t" anchorCtr="0" compatLnSpc="1"/>
          <a:lstStyle>
            <a:lvl1pPr marL="0" marR="0" lvl="0" indent="0" algn="r" defTabSz="914400" rtl="0" fontAlgn="auto" hangingPunct="1">
              <a:lnSpc>
                <a:spcPct val="100000"/>
              </a:lnSpc>
              <a:spcBef>
                <a:spcPts val="0"/>
              </a:spcBef>
              <a:spcAft>
                <a:spcPts val="0"/>
              </a:spcAft>
              <a:buNone/>
              <a:tabLst/>
              <a:defRPr lang="it-IT" sz="1200" b="0" i="0" u="none" strike="noStrike" kern="1200" cap="none" spc="0" baseline="0">
                <a:solidFill>
                  <a:srgbClr val="000000"/>
                </a:solidFill>
                <a:uFillTx/>
                <a:latin typeface="Calibri"/>
              </a:defRPr>
            </a:lvl1pPr>
          </a:lstStyle>
          <a:p>
            <a:pPr lvl="0"/>
            <a:fld id="{0A63FCFB-43C3-42FC-95C5-18D78887B60E}" type="datetime1">
              <a:rPr lang="it-IT"/>
              <a:pPr lvl="0"/>
              <a:t>21/02/2022</a:t>
            </a:fld>
            <a:endParaRPr lang="it-IT"/>
          </a:p>
        </p:txBody>
      </p:sp>
      <p:sp>
        <p:nvSpPr>
          <p:cNvPr id="4" name="Segnaposto immagine diapositiva 3"/>
          <p:cNvSpPr>
            <a:spLocks noGrp="1" noRot="1" noChangeAspect="1"/>
          </p:cNvSpPr>
          <p:nvPr>
            <p:ph type="sldImg" idx="2"/>
          </p:nvPr>
        </p:nvSpPr>
        <p:spPr>
          <a:xfrm>
            <a:off x="1143000" y="685800"/>
            <a:ext cx="4572000" cy="3429000"/>
          </a:xfrm>
          <a:prstGeom prst="rect">
            <a:avLst/>
          </a:prstGeom>
          <a:noFill/>
          <a:ln w="12701">
            <a:solidFill>
              <a:srgbClr val="000000"/>
            </a:solidFill>
            <a:prstDash val="solid"/>
          </a:ln>
        </p:spPr>
      </p:sp>
      <p:sp>
        <p:nvSpPr>
          <p:cNvPr id="5" name="Segnaposto note 4"/>
          <p:cNvSpPr txBox="1">
            <a:spLocks noGrp="1"/>
          </p:cNvSpPr>
          <p:nvPr>
            <p:ph type="body" sz="quarter" idx="3"/>
          </p:nvPr>
        </p:nvSpPr>
        <p:spPr>
          <a:xfrm>
            <a:off x="685800" y="4343400"/>
            <a:ext cx="5486400" cy="4114800"/>
          </a:xfrm>
          <a:prstGeom prst="rect">
            <a:avLst/>
          </a:prstGeom>
          <a:noFill/>
          <a:ln>
            <a:noFill/>
          </a:ln>
        </p:spPr>
        <p:txBody>
          <a:bodyPr vert="horz" wrap="square" lIns="91440" tIns="45720" rIns="91440" bIns="45720" anchor="t" anchorCtr="0" compatLnSpc="1"/>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txBox="1">
            <a:spLocks noGrp="1"/>
          </p:cNvSpPr>
          <p:nvPr>
            <p:ph type="ftr" sz="quarter" idx="4"/>
          </p:nvPr>
        </p:nvSpPr>
        <p:spPr>
          <a:xfrm>
            <a:off x="0" y="8685208"/>
            <a:ext cx="2971800" cy="457200"/>
          </a:xfrm>
          <a:prstGeom prst="rect">
            <a:avLst/>
          </a:prstGeom>
          <a:noFill/>
          <a:ln>
            <a:noFill/>
          </a:ln>
        </p:spPr>
        <p:txBody>
          <a:bodyPr vert="horz" wrap="square" lIns="91440" tIns="45720" rIns="91440" bIns="45720" anchor="b" anchorCtr="0" compatLnSpc="1"/>
          <a:lstStyle>
            <a:lvl1pPr marL="0" marR="0" lvl="0" indent="0" algn="l" defTabSz="914400" rtl="0" fontAlgn="auto" hangingPunct="1">
              <a:lnSpc>
                <a:spcPct val="100000"/>
              </a:lnSpc>
              <a:spcBef>
                <a:spcPts val="0"/>
              </a:spcBef>
              <a:spcAft>
                <a:spcPts val="0"/>
              </a:spcAft>
              <a:buNone/>
              <a:tabLst/>
              <a:defRPr lang="it-IT" sz="1200" b="0" i="0" u="none" strike="noStrike" kern="1200" cap="none" spc="0" baseline="0">
                <a:solidFill>
                  <a:srgbClr val="000000"/>
                </a:solidFill>
                <a:uFillTx/>
                <a:latin typeface="Calibri"/>
              </a:defRPr>
            </a:lvl1pPr>
          </a:lstStyle>
          <a:p>
            <a:pPr lvl="0"/>
            <a:endParaRPr lang="it-IT"/>
          </a:p>
        </p:txBody>
      </p:sp>
      <p:sp>
        <p:nvSpPr>
          <p:cNvPr id="7" name="Segnaposto numero diapositiva 6"/>
          <p:cNvSpPr txBox="1">
            <a:spLocks noGrp="1"/>
          </p:cNvSpPr>
          <p:nvPr>
            <p:ph type="sldNum" sz="quarter" idx="5"/>
          </p:nvPr>
        </p:nvSpPr>
        <p:spPr>
          <a:xfrm>
            <a:off x="3884608" y="8685208"/>
            <a:ext cx="2971800" cy="457200"/>
          </a:xfrm>
          <a:prstGeom prst="rect">
            <a:avLst/>
          </a:prstGeom>
          <a:noFill/>
          <a:ln>
            <a:noFill/>
          </a:ln>
        </p:spPr>
        <p:txBody>
          <a:bodyPr vert="horz" wrap="square" lIns="91440" tIns="45720" rIns="91440" bIns="45720" anchor="b" anchorCtr="0" compatLnSpc="1"/>
          <a:lstStyle>
            <a:lvl1pPr marL="0" marR="0" lvl="0" indent="0" algn="r" defTabSz="914400" rtl="0" fontAlgn="auto" hangingPunct="1">
              <a:lnSpc>
                <a:spcPct val="100000"/>
              </a:lnSpc>
              <a:spcBef>
                <a:spcPts val="0"/>
              </a:spcBef>
              <a:spcAft>
                <a:spcPts val="0"/>
              </a:spcAft>
              <a:buNone/>
              <a:tabLst/>
              <a:defRPr lang="it-IT" sz="1200" b="0" i="0" u="none" strike="noStrike" kern="1200" cap="none" spc="0" baseline="0">
                <a:solidFill>
                  <a:srgbClr val="000000"/>
                </a:solidFill>
                <a:uFillTx/>
                <a:latin typeface="Calibri"/>
              </a:defRPr>
            </a:lvl1pPr>
          </a:lstStyle>
          <a:p>
            <a:pPr lvl="0"/>
            <a:fld id="{D8C487D0-A8AA-4E66-A13E-63CB4F17E663}" type="slidenum">
              <a:t>‹N›</a:t>
            </a:fld>
            <a:endParaRPr lang="it-IT"/>
          </a:p>
        </p:txBody>
      </p:sp>
    </p:spTree>
    <p:extLst>
      <p:ext uri="{BB962C8B-B14F-4D97-AF65-F5344CB8AC3E}">
        <p14:creationId xmlns:p14="http://schemas.microsoft.com/office/powerpoint/2010/main" val="2042656315"/>
      </p:ext>
    </p:extLst>
  </p:cSld>
  <p:clrMap bg1="lt1" tx1="dk1" bg2="lt2" tx2="dk2" accent1="accent1" accent2="accent2" accent3="accent3" accent4="accent4" accent5="accent5" accent6="accent6" hlink="hlink" folHlink="folHlink"/>
  <p:notesStyle>
    <a:lvl1pPr marL="0" marR="0" lvl="0" indent="0" algn="l" defTabSz="914400" rtl="0" fontAlgn="auto" hangingPunct="1">
      <a:lnSpc>
        <a:spcPct val="100000"/>
      </a:lnSpc>
      <a:spcBef>
        <a:spcPts val="0"/>
      </a:spcBef>
      <a:spcAft>
        <a:spcPts val="0"/>
      </a:spcAft>
      <a:buNone/>
      <a:tabLst/>
      <a:defRPr lang="it-IT" sz="1200" b="0" i="0" u="none" strike="noStrike" kern="1200" cap="none" spc="0" baseline="0">
        <a:solidFill>
          <a:srgbClr val="000000"/>
        </a:solidFill>
        <a:uFillTx/>
        <a:latin typeface="Calibri"/>
      </a:defRPr>
    </a:lvl1pPr>
    <a:lvl2pPr marL="457200" marR="0" lvl="1" indent="0" algn="l" defTabSz="914400" rtl="0" fontAlgn="auto" hangingPunct="1">
      <a:lnSpc>
        <a:spcPct val="100000"/>
      </a:lnSpc>
      <a:spcBef>
        <a:spcPts val="0"/>
      </a:spcBef>
      <a:spcAft>
        <a:spcPts val="0"/>
      </a:spcAft>
      <a:buNone/>
      <a:tabLst/>
      <a:defRPr lang="it-IT" sz="1200" b="0" i="0" u="none" strike="noStrike" kern="1200" cap="none" spc="0" baseline="0">
        <a:solidFill>
          <a:srgbClr val="000000"/>
        </a:solidFill>
        <a:uFillTx/>
        <a:latin typeface="Calibri"/>
      </a:defRPr>
    </a:lvl2pPr>
    <a:lvl3pPr marL="914400" marR="0" lvl="2" indent="0" algn="l" defTabSz="914400" rtl="0" fontAlgn="auto" hangingPunct="1">
      <a:lnSpc>
        <a:spcPct val="100000"/>
      </a:lnSpc>
      <a:spcBef>
        <a:spcPts val="0"/>
      </a:spcBef>
      <a:spcAft>
        <a:spcPts val="0"/>
      </a:spcAft>
      <a:buNone/>
      <a:tabLst/>
      <a:defRPr lang="it-IT" sz="1200" b="0" i="0" u="none" strike="noStrike" kern="1200" cap="none" spc="0" baseline="0">
        <a:solidFill>
          <a:srgbClr val="000000"/>
        </a:solidFill>
        <a:uFillTx/>
        <a:latin typeface="Calibri"/>
      </a:defRPr>
    </a:lvl3pPr>
    <a:lvl4pPr marL="1371600" marR="0" lvl="3" indent="0" algn="l" defTabSz="914400" rtl="0" fontAlgn="auto" hangingPunct="1">
      <a:lnSpc>
        <a:spcPct val="100000"/>
      </a:lnSpc>
      <a:spcBef>
        <a:spcPts val="0"/>
      </a:spcBef>
      <a:spcAft>
        <a:spcPts val="0"/>
      </a:spcAft>
      <a:buNone/>
      <a:tabLst/>
      <a:defRPr lang="it-IT" sz="1200" b="0" i="0" u="none" strike="noStrike" kern="1200" cap="none" spc="0" baseline="0">
        <a:solidFill>
          <a:srgbClr val="000000"/>
        </a:solidFill>
        <a:uFillTx/>
        <a:latin typeface="Calibri"/>
      </a:defRPr>
    </a:lvl4pPr>
    <a:lvl5pPr marL="1828800" marR="0" lvl="4" indent="0" algn="l" defTabSz="914400" rtl="0" fontAlgn="auto" hangingPunct="1">
      <a:lnSpc>
        <a:spcPct val="100000"/>
      </a:lnSpc>
      <a:spcBef>
        <a:spcPts val="0"/>
      </a:spcBef>
      <a:spcAft>
        <a:spcPts val="0"/>
      </a:spcAft>
      <a:buNone/>
      <a:tabLst/>
      <a:defRPr lang="it-IT" sz="1200" b="0" i="0" u="none" strike="noStrike" kern="1200" cap="none" spc="0" baseline="0">
        <a:solidFill>
          <a:srgbClr val="000000"/>
        </a:solidFill>
        <a:uFillTx/>
        <a:latin typeface="Calibri"/>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txBox="1">
            <a:spLocks noGrp="1"/>
          </p:cNvSpPr>
          <p:nvPr>
            <p:ph type="body" sz="quarter" idx="1"/>
          </p:nvPr>
        </p:nvSpPr>
        <p:spPr/>
        <p:txBody>
          <a:bodyPr/>
          <a:lstStyle/>
          <a:p>
            <a:endParaRPr lang="it-IT"/>
          </a:p>
        </p:txBody>
      </p:sp>
      <p:sp>
        <p:nvSpPr>
          <p:cNvPr id="4" name="Segnaposto numero diapositiva 3"/>
          <p:cNvSpPr txBox="1"/>
          <p:nvPr/>
        </p:nvSpPr>
        <p:spPr>
          <a:xfrm>
            <a:off x="3884608" y="8685208"/>
            <a:ext cx="2971800" cy="457200"/>
          </a:xfrm>
          <a:prstGeom prst="rect">
            <a:avLst/>
          </a:prstGeom>
          <a:noFill/>
          <a:ln>
            <a:noFill/>
          </a:ln>
        </p:spPr>
        <p:txBody>
          <a:bodyPr vert="horz" wrap="square" lIns="91440" tIns="45720" rIns="91440" bIns="45720" anchor="b" anchorCtr="0" compatLnSpc="1"/>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0B5634CF-8DF7-4344-B657-58418AE7EC35}" type="slidenum">
              <a:t>40</a:t>
            </a:fld>
            <a:endParaRPr lang="it-IT" sz="1200" b="0" i="0" u="none" strike="noStrike" kern="1200" cap="none" spc="0" baseline="0">
              <a:solidFill>
                <a:srgbClr val="000000"/>
              </a:solidFill>
              <a:uFillTx/>
              <a:latin typeface="Calibri"/>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txBox="1">
            <a:spLocks noGrp="1"/>
          </p:cNvSpPr>
          <p:nvPr>
            <p:ph type="ctrTitle"/>
          </p:nvPr>
        </p:nvSpPr>
        <p:spPr>
          <a:xfrm>
            <a:off x="685800" y="2130423"/>
            <a:ext cx="7772400" cy="1470026"/>
          </a:xfrm>
        </p:spPr>
        <p:txBody>
          <a:bodyPr/>
          <a:lstStyle>
            <a:lvl1pPr>
              <a:defRPr/>
            </a:lvl1pPr>
          </a:lstStyle>
          <a:p>
            <a:pPr lvl="0"/>
            <a:r>
              <a:rPr lang="it-IT"/>
              <a:t>Fare clic per modificare lo stile del titolo</a:t>
            </a:r>
          </a:p>
        </p:txBody>
      </p:sp>
      <p:sp>
        <p:nvSpPr>
          <p:cNvPr id="3" name="Sottotitolo 2"/>
          <p:cNvSpPr txBox="1">
            <a:spLocks noGrp="1"/>
          </p:cNvSpPr>
          <p:nvPr>
            <p:ph type="subTitle" idx="1"/>
          </p:nvPr>
        </p:nvSpPr>
        <p:spPr>
          <a:xfrm>
            <a:off x="1371600" y="3886200"/>
            <a:ext cx="6400800" cy="1752603"/>
          </a:xfrm>
        </p:spPr>
        <p:txBody>
          <a:bodyPr anchorCtr="1"/>
          <a:lstStyle>
            <a:lvl1pPr marL="0" indent="0" algn="ctr">
              <a:buNone/>
              <a:defRPr>
                <a:solidFill>
                  <a:srgbClr val="898989"/>
                </a:solidFill>
              </a:defRPr>
            </a:lvl1pPr>
          </a:lstStyle>
          <a:p>
            <a:pPr lvl="0"/>
            <a:r>
              <a:rPr lang="it-IT"/>
              <a:t>Fare clic per modificare lo stile del sottotitolo dello schema</a:t>
            </a:r>
          </a:p>
        </p:txBody>
      </p:sp>
      <p:sp>
        <p:nvSpPr>
          <p:cNvPr id="4" name="Segnaposto data 3"/>
          <p:cNvSpPr txBox="1">
            <a:spLocks noGrp="1"/>
          </p:cNvSpPr>
          <p:nvPr>
            <p:ph type="dt" sz="half" idx="7"/>
          </p:nvPr>
        </p:nvSpPr>
        <p:spPr/>
        <p:txBody>
          <a:bodyPr/>
          <a:lstStyle>
            <a:lvl1pPr>
              <a:defRPr/>
            </a:lvl1pPr>
          </a:lstStyle>
          <a:p>
            <a:pPr lvl="0"/>
            <a:fld id="{DBA1E379-2759-4DEB-A9FE-BE730251D9FE}" type="datetime1">
              <a:rPr lang="it-IT"/>
              <a:pPr lvl="0"/>
              <a:t>21/02/2022</a:t>
            </a:fld>
            <a:endParaRPr lang="it-IT"/>
          </a:p>
        </p:txBody>
      </p:sp>
      <p:sp>
        <p:nvSpPr>
          <p:cNvPr id="5" name="Segnaposto piè di pagina 4"/>
          <p:cNvSpPr txBox="1">
            <a:spLocks noGrp="1"/>
          </p:cNvSpPr>
          <p:nvPr>
            <p:ph type="ftr" sz="quarter" idx="9"/>
          </p:nvPr>
        </p:nvSpPr>
        <p:spPr/>
        <p:txBody>
          <a:bodyPr/>
          <a:lstStyle>
            <a:lvl1pPr>
              <a:defRPr/>
            </a:lvl1pPr>
          </a:lstStyle>
          <a:p>
            <a:pPr lvl="0"/>
            <a:endParaRPr lang="it-IT"/>
          </a:p>
        </p:txBody>
      </p:sp>
      <p:sp>
        <p:nvSpPr>
          <p:cNvPr id="6" name="Segnaposto numero diapositiva 5"/>
          <p:cNvSpPr txBox="1">
            <a:spLocks noGrp="1"/>
          </p:cNvSpPr>
          <p:nvPr>
            <p:ph type="sldNum" sz="quarter" idx="8"/>
          </p:nvPr>
        </p:nvSpPr>
        <p:spPr/>
        <p:txBody>
          <a:bodyPr/>
          <a:lstStyle>
            <a:lvl1pPr>
              <a:defRPr/>
            </a:lvl1pPr>
          </a:lstStyle>
          <a:p>
            <a:pPr lvl="0"/>
            <a:fld id="{66780904-17EF-4E79-A0B4-765DAF90C167}" type="slidenum">
              <a:t>‹N›</a:t>
            </a:fld>
            <a:endParaRPr lang="it-IT"/>
          </a:p>
        </p:txBody>
      </p:sp>
    </p:spTree>
    <p:extLst>
      <p:ext uri="{BB962C8B-B14F-4D97-AF65-F5344CB8AC3E}">
        <p14:creationId xmlns:p14="http://schemas.microsoft.com/office/powerpoint/2010/main" val="127497595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txBox="1">
            <a:spLocks noGrp="1"/>
          </p:cNvSpPr>
          <p:nvPr>
            <p:ph type="title"/>
          </p:nvPr>
        </p:nvSpPr>
        <p:spPr/>
        <p:txBody>
          <a:bodyPr/>
          <a:lstStyle>
            <a:lvl1pPr>
              <a:defRPr/>
            </a:lvl1pPr>
          </a:lstStyle>
          <a:p>
            <a:pPr lvl="0"/>
            <a:r>
              <a:rPr lang="it-IT"/>
              <a:t>Fare clic per modificare lo stile del titolo</a:t>
            </a:r>
          </a:p>
        </p:txBody>
      </p:sp>
      <p:sp>
        <p:nvSpPr>
          <p:cNvPr id="3" name="Segnaposto testo verticale 2"/>
          <p:cNvSpPr txBox="1">
            <a:spLocks noGrp="1"/>
          </p:cNvSpPr>
          <p:nvPr>
            <p:ph type="body" orient="vert" idx="1"/>
          </p:nvPr>
        </p:nvSpPr>
        <p:spPr/>
        <p:txBody>
          <a:bodyPr vert="eaVert"/>
          <a:lstStyle>
            <a:lvl1pPr>
              <a:defRPr/>
            </a:lvl1pPr>
            <a:lvl2pPr>
              <a:defRPr/>
            </a:lvl2pPr>
            <a:lvl3pPr>
              <a:defRPr/>
            </a:lvl3pPr>
            <a:lvl4pPr>
              <a:defRPr/>
            </a:lvl4pPr>
            <a:lvl5pPr>
              <a:defRPr/>
            </a:lvl5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txBox="1">
            <a:spLocks noGrp="1"/>
          </p:cNvSpPr>
          <p:nvPr>
            <p:ph type="dt" sz="half" idx="7"/>
          </p:nvPr>
        </p:nvSpPr>
        <p:spPr/>
        <p:txBody>
          <a:bodyPr/>
          <a:lstStyle>
            <a:lvl1pPr>
              <a:defRPr/>
            </a:lvl1pPr>
          </a:lstStyle>
          <a:p>
            <a:pPr lvl="0"/>
            <a:fld id="{7A2FFF38-0FA5-41B7-95B0-5153393E0C3C}" type="datetime1">
              <a:rPr lang="it-IT"/>
              <a:pPr lvl="0"/>
              <a:t>21/02/2022</a:t>
            </a:fld>
            <a:endParaRPr lang="it-IT"/>
          </a:p>
        </p:txBody>
      </p:sp>
      <p:sp>
        <p:nvSpPr>
          <p:cNvPr id="5" name="Segnaposto piè di pagina 4"/>
          <p:cNvSpPr txBox="1">
            <a:spLocks noGrp="1"/>
          </p:cNvSpPr>
          <p:nvPr>
            <p:ph type="ftr" sz="quarter" idx="9"/>
          </p:nvPr>
        </p:nvSpPr>
        <p:spPr/>
        <p:txBody>
          <a:bodyPr/>
          <a:lstStyle>
            <a:lvl1pPr>
              <a:defRPr/>
            </a:lvl1pPr>
          </a:lstStyle>
          <a:p>
            <a:pPr lvl="0"/>
            <a:endParaRPr lang="it-IT"/>
          </a:p>
        </p:txBody>
      </p:sp>
      <p:sp>
        <p:nvSpPr>
          <p:cNvPr id="6" name="Segnaposto numero diapositiva 5"/>
          <p:cNvSpPr txBox="1">
            <a:spLocks noGrp="1"/>
          </p:cNvSpPr>
          <p:nvPr>
            <p:ph type="sldNum" sz="quarter" idx="8"/>
          </p:nvPr>
        </p:nvSpPr>
        <p:spPr/>
        <p:txBody>
          <a:bodyPr/>
          <a:lstStyle>
            <a:lvl1pPr>
              <a:defRPr/>
            </a:lvl1pPr>
          </a:lstStyle>
          <a:p>
            <a:pPr lvl="0"/>
            <a:fld id="{AD2C8564-68C8-40CA-A982-DA87AEA51592}" type="slidenum">
              <a:t>‹N›</a:t>
            </a:fld>
            <a:endParaRPr lang="it-IT"/>
          </a:p>
        </p:txBody>
      </p:sp>
    </p:spTree>
    <p:extLst>
      <p:ext uri="{BB962C8B-B14F-4D97-AF65-F5344CB8AC3E}">
        <p14:creationId xmlns:p14="http://schemas.microsoft.com/office/powerpoint/2010/main" val="384621555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txBox="1">
            <a:spLocks noGrp="1"/>
          </p:cNvSpPr>
          <p:nvPr>
            <p:ph type="title" orient="vert"/>
          </p:nvPr>
        </p:nvSpPr>
        <p:spPr>
          <a:xfrm>
            <a:off x="6629400" y="274640"/>
            <a:ext cx="2057400" cy="5851529"/>
          </a:xfrm>
        </p:spPr>
        <p:txBody>
          <a:bodyPr vert="eaVert"/>
          <a:lstStyle>
            <a:lvl1pPr>
              <a:defRPr/>
            </a:lvl1pPr>
          </a:lstStyle>
          <a:p>
            <a:pPr lvl="0"/>
            <a:r>
              <a:rPr lang="it-IT"/>
              <a:t>Fare clic per modificare lo stile del titolo</a:t>
            </a:r>
          </a:p>
        </p:txBody>
      </p:sp>
      <p:sp>
        <p:nvSpPr>
          <p:cNvPr id="3" name="Segnaposto testo verticale 2"/>
          <p:cNvSpPr txBox="1">
            <a:spLocks noGrp="1"/>
          </p:cNvSpPr>
          <p:nvPr>
            <p:ph type="body" orient="vert" idx="1"/>
          </p:nvPr>
        </p:nvSpPr>
        <p:spPr>
          <a:xfrm>
            <a:off x="457200" y="274640"/>
            <a:ext cx="6019796" cy="5851529"/>
          </a:xfrm>
        </p:spPr>
        <p:txBody>
          <a:bodyPr vert="eaVert"/>
          <a:lstStyle>
            <a:lvl1pPr>
              <a:defRPr/>
            </a:lvl1pPr>
            <a:lvl2pPr>
              <a:defRPr/>
            </a:lvl2pPr>
            <a:lvl3pPr>
              <a:defRPr/>
            </a:lvl3pPr>
            <a:lvl4pPr>
              <a:defRPr/>
            </a:lvl4pPr>
            <a:lvl5pPr>
              <a:defRPr/>
            </a:lvl5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txBox="1">
            <a:spLocks noGrp="1"/>
          </p:cNvSpPr>
          <p:nvPr>
            <p:ph type="dt" sz="half" idx="7"/>
          </p:nvPr>
        </p:nvSpPr>
        <p:spPr/>
        <p:txBody>
          <a:bodyPr/>
          <a:lstStyle>
            <a:lvl1pPr>
              <a:defRPr/>
            </a:lvl1pPr>
          </a:lstStyle>
          <a:p>
            <a:pPr lvl="0"/>
            <a:fld id="{7929E76D-4E02-478E-A139-C2AC17B8B4D4}" type="datetime1">
              <a:rPr lang="it-IT"/>
              <a:pPr lvl="0"/>
              <a:t>21/02/2022</a:t>
            </a:fld>
            <a:endParaRPr lang="it-IT"/>
          </a:p>
        </p:txBody>
      </p:sp>
      <p:sp>
        <p:nvSpPr>
          <p:cNvPr id="5" name="Segnaposto piè di pagina 4"/>
          <p:cNvSpPr txBox="1">
            <a:spLocks noGrp="1"/>
          </p:cNvSpPr>
          <p:nvPr>
            <p:ph type="ftr" sz="quarter" idx="9"/>
          </p:nvPr>
        </p:nvSpPr>
        <p:spPr/>
        <p:txBody>
          <a:bodyPr/>
          <a:lstStyle>
            <a:lvl1pPr>
              <a:defRPr/>
            </a:lvl1pPr>
          </a:lstStyle>
          <a:p>
            <a:pPr lvl="0"/>
            <a:endParaRPr lang="it-IT"/>
          </a:p>
        </p:txBody>
      </p:sp>
      <p:sp>
        <p:nvSpPr>
          <p:cNvPr id="6" name="Segnaposto numero diapositiva 5"/>
          <p:cNvSpPr txBox="1">
            <a:spLocks noGrp="1"/>
          </p:cNvSpPr>
          <p:nvPr>
            <p:ph type="sldNum" sz="quarter" idx="8"/>
          </p:nvPr>
        </p:nvSpPr>
        <p:spPr/>
        <p:txBody>
          <a:bodyPr/>
          <a:lstStyle>
            <a:lvl1pPr>
              <a:defRPr/>
            </a:lvl1pPr>
          </a:lstStyle>
          <a:p>
            <a:pPr lvl="0"/>
            <a:fld id="{06DB5B9A-8082-4DF7-8A36-37A0B71C86C8}" type="slidenum">
              <a:t>‹N›</a:t>
            </a:fld>
            <a:endParaRPr lang="it-IT"/>
          </a:p>
        </p:txBody>
      </p:sp>
    </p:spTree>
    <p:extLst>
      <p:ext uri="{BB962C8B-B14F-4D97-AF65-F5344CB8AC3E}">
        <p14:creationId xmlns:p14="http://schemas.microsoft.com/office/powerpoint/2010/main" val="183709653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txBox="1">
            <a:spLocks noGrp="1"/>
          </p:cNvSpPr>
          <p:nvPr>
            <p:ph type="title"/>
          </p:nvPr>
        </p:nvSpPr>
        <p:spPr/>
        <p:txBody>
          <a:bodyPr/>
          <a:lstStyle>
            <a:lvl1pPr>
              <a:defRPr/>
            </a:lvl1pPr>
          </a:lstStyle>
          <a:p>
            <a:pPr lvl="0"/>
            <a:r>
              <a:rPr lang="it-IT"/>
              <a:t>Fare clic per modificare lo stile del titolo</a:t>
            </a:r>
          </a:p>
        </p:txBody>
      </p:sp>
      <p:sp>
        <p:nvSpPr>
          <p:cNvPr id="3" name="Segnaposto contenuto 2"/>
          <p:cNvSpPr txBox="1">
            <a:spLocks noGrp="1"/>
          </p:cNvSpPr>
          <p:nvPr>
            <p:ph idx="1"/>
          </p:nvPr>
        </p:nvSpPr>
        <p:spPr/>
        <p:txBody>
          <a:bodyPr/>
          <a:lstStyle>
            <a:lvl1pPr>
              <a:defRPr/>
            </a:lvl1pPr>
            <a:lvl2pPr>
              <a:defRPr/>
            </a:lvl2pPr>
            <a:lvl3pPr>
              <a:defRPr/>
            </a:lvl3pPr>
            <a:lvl4pPr>
              <a:defRPr/>
            </a:lvl4pPr>
            <a:lvl5pPr>
              <a:defRPr/>
            </a:lvl5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txBox="1">
            <a:spLocks noGrp="1"/>
          </p:cNvSpPr>
          <p:nvPr>
            <p:ph type="dt" sz="half" idx="7"/>
          </p:nvPr>
        </p:nvSpPr>
        <p:spPr/>
        <p:txBody>
          <a:bodyPr/>
          <a:lstStyle>
            <a:lvl1pPr>
              <a:defRPr/>
            </a:lvl1pPr>
          </a:lstStyle>
          <a:p>
            <a:pPr lvl="0"/>
            <a:fld id="{8E07BFE9-4129-47F2-8EEA-05A05212B671}" type="datetime1">
              <a:rPr lang="it-IT"/>
              <a:pPr lvl="0"/>
              <a:t>21/02/2022</a:t>
            </a:fld>
            <a:endParaRPr lang="it-IT"/>
          </a:p>
        </p:txBody>
      </p:sp>
      <p:sp>
        <p:nvSpPr>
          <p:cNvPr id="5" name="Segnaposto piè di pagina 4"/>
          <p:cNvSpPr txBox="1">
            <a:spLocks noGrp="1"/>
          </p:cNvSpPr>
          <p:nvPr>
            <p:ph type="ftr" sz="quarter" idx="9"/>
          </p:nvPr>
        </p:nvSpPr>
        <p:spPr/>
        <p:txBody>
          <a:bodyPr/>
          <a:lstStyle>
            <a:lvl1pPr>
              <a:defRPr/>
            </a:lvl1pPr>
          </a:lstStyle>
          <a:p>
            <a:pPr lvl="0"/>
            <a:endParaRPr lang="it-IT"/>
          </a:p>
        </p:txBody>
      </p:sp>
      <p:sp>
        <p:nvSpPr>
          <p:cNvPr id="6" name="Segnaposto numero diapositiva 5"/>
          <p:cNvSpPr txBox="1">
            <a:spLocks noGrp="1"/>
          </p:cNvSpPr>
          <p:nvPr>
            <p:ph type="sldNum" sz="quarter" idx="8"/>
          </p:nvPr>
        </p:nvSpPr>
        <p:spPr/>
        <p:txBody>
          <a:bodyPr/>
          <a:lstStyle>
            <a:lvl1pPr>
              <a:defRPr/>
            </a:lvl1pPr>
          </a:lstStyle>
          <a:p>
            <a:pPr lvl="0"/>
            <a:fld id="{DFA16DDC-17AB-47F7-8B7D-CBA8545EA853}" type="slidenum">
              <a:t>‹N›</a:t>
            </a:fld>
            <a:endParaRPr lang="it-IT"/>
          </a:p>
        </p:txBody>
      </p:sp>
    </p:spTree>
    <p:extLst>
      <p:ext uri="{BB962C8B-B14F-4D97-AF65-F5344CB8AC3E}">
        <p14:creationId xmlns:p14="http://schemas.microsoft.com/office/powerpoint/2010/main" val="346446271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txBox="1">
            <a:spLocks noGrp="1"/>
          </p:cNvSpPr>
          <p:nvPr>
            <p:ph type="title"/>
          </p:nvPr>
        </p:nvSpPr>
        <p:spPr>
          <a:xfrm>
            <a:off x="722311" y="4406895"/>
            <a:ext cx="7772400" cy="1362071"/>
          </a:xfrm>
        </p:spPr>
        <p:txBody>
          <a:bodyPr anchor="t" anchorCtr="0"/>
          <a:lstStyle>
            <a:lvl1pPr algn="l">
              <a:defRPr sz="4000" b="1" cap="all"/>
            </a:lvl1pPr>
          </a:lstStyle>
          <a:p>
            <a:pPr lvl="0"/>
            <a:r>
              <a:rPr lang="it-IT"/>
              <a:t>Fare clic per modificare lo stile del titolo</a:t>
            </a:r>
          </a:p>
        </p:txBody>
      </p:sp>
      <p:sp>
        <p:nvSpPr>
          <p:cNvPr id="3" name="Segnaposto testo 2"/>
          <p:cNvSpPr txBox="1">
            <a:spLocks noGrp="1"/>
          </p:cNvSpPr>
          <p:nvPr>
            <p:ph type="body" idx="1"/>
          </p:nvPr>
        </p:nvSpPr>
        <p:spPr>
          <a:xfrm>
            <a:off x="722311" y="2906713"/>
            <a:ext cx="7772400" cy="1500182"/>
          </a:xfrm>
        </p:spPr>
        <p:txBody>
          <a:bodyPr anchor="b"/>
          <a:lstStyle>
            <a:lvl1pPr marL="0" indent="0">
              <a:spcBef>
                <a:spcPts val="500"/>
              </a:spcBef>
              <a:buNone/>
              <a:defRPr sz="2000">
                <a:solidFill>
                  <a:srgbClr val="898989"/>
                </a:solidFill>
              </a:defRPr>
            </a:lvl1pPr>
          </a:lstStyle>
          <a:p>
            <a:pPr lvl="0"/>
            <a:r>
              <a:rPr lang="it-IT"/>
              <a:t>Fare clic per modificare stili del testo dello schema</a:t>
            </a:r>
          </a:p>
        </p:txBody>
      </p:sp>
      <p:sp>
        <p:nvSpPr>
          <p:cNvPr id="4" name="Segnaposto data 3"/>
          <p:cNvSpPr txBox="1">
            <a:spLocks noGrp="1"/>
          </p:cNvSpPr>
          <p:nvPr>
            <p:ph type="dt" sz="half" idx="7"/>
          </p:nvPr>
        </p:nvSpPr>
        <p:spPr/>
        <p:txBody>
          <a:bodyPr/>
          <a:lstStyle>
            <a:lvl1pPr>
              <a:defRPr/>
            </a:lvl1pPr>
          </a:lstStyle>
          <a:p>
            <a:pPr lvl="0"/>
            <a:fld id="{FC85B981-95AD-4B06-AE39-8408E2EA285E}" type="datetime1">
              <a:rPr lang="it-IT"/>
              <a:pPr lvl="0"/>
              <a:t>21/02/2022</a:t>
            </a:fld>
            <a:endParaRPr lang="it-IT"/>
          </a:p>
        </p:txBody>
      </p:sp>
      <p:sp>
        <p:nvSpPr>
          <p:cNvPr id="5" name="Segnaposto piè di pagina 4"/>
          <p:cNvSpPr txBox="1">
            <a:spLocks noGrp="1"/>
          </p:cNvSpPr>
          <p:nvPr>
            <p:ph type="ftr" sz="quarter" idx="9"/>
          </p:nvPr>
        </p:nvSpPr>
        <p:spPr/>
        <p:txBody>
          <a:bodyPr/>
          <a:lstStyle>
            <a:lvl1pPr>
              <a:defRPr/>
            </a:lvl1pPr>
          </a:lstStyle>
          <a:p>
            <a:pPr lvl="0"/>
            <a:endParaRPr lang="it-IT"/>
          </a:p>
        </p:txBody>
      </p:sp>
      <p:sp>
        <p:nvSpPr>
          <p:cNvPr id="6" name="Segnaposto numero diapositiva 5"/>
          <p:cNvSpPr txBox="1">
            <a:spLocks noGrp="1"/>
          </p:cNvSpPr>
          <p:nvPr>
            <p:ph type="sldNum" sz="quarter" idx="8"/>
          </p:nvPr>
        </p:nvSpPr>
        <p:spPr/>
        <p:txBody>
          <a:bodyPr/>
          <a:lstStyle>
            <a:lvl1pPr>
              <a:defRPr/>
            </a:lvl1pPr>
          </a:lstStyle>
          <a:p>
            <a:pPr lvl="0"/>
            <a:fld id="{8558EAA3-9F37-4F7D-BFE2-0363D36ADD2C}" type="slidenum">
              <a:t>‹N›</a:t>
            </a:fld>
            <a:endParaRPr lang="it-IT"/>
          </a:p>
        </p:txBody>
      </p:sp>
    </p:spTree>
    <p:extLst>
      <p:ext uri="{BB962C8B-B14F-4D97-AF65-F5344CB8AC3E}">
        <p14:creationId xmlns:p14="http://schemas.microsoft.com/office/powerpoint/2010/main" val="347664486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txBox="1">
            <a:spLocks noGrp="1"/>
          </p:cNvSpPr>
          <p:nvPr>
            <p:ph type="title"/>
          </p:nvPr>
        </p:nvSpPr>
        <p:spPr/>
        <p:txBody>
          <a:bodyPr/>
          <a:lstStyle>
            <a:lvl1pPr>
              <a:defRPr/>
            </a:lvl1pPr>
          </a:lstStyle>
          <a:p>
            <a:pPr lvl="0"/>
            <a:r>
              <a:rPr lang="it-IT"/>
              <a:t>Fare clic per modificare lo stile del titolo</a:t>
            </a:r>
          </a:p>
        </p:txBody>
      </p:sp>
      <p:sp>
        <p:nvSpPr>
          <p:cNvPr id="3" name="Segnaposto contenuto 2"/>
          <p:cNvSpPr txBox="1">
            <a:spLocks noGrp="1"/>
          </p:cNvSpPr>
          <p:nvPr>
            <p:ph idx="1"/>
          </p:nvPr>
        </p:nvSpPr>
        <p:spPr>
          <a:xfrm>
            <a:off x="457200" y="1600200"/>
            <a:ext cx="4038603" cy="4525959"/>
          </a:xfrm>
        </p:spPr>
        <p:txBody>
          <a:bodyPr/>
          <a:lstStyle>
            <a:lvl1pPr>
              <a:spcBef>
                <a:spcPts val="700"/>
              </a:spcBef>
              <a:defRPr sz="2800"/>
            </a:lvl1pPr>
            <a:lvl2pPr>
              <a:spcBef>
                <a:spcPts val="600"/>
              </a:spcBef>
              <a:defRPr sz="2400"/>
            </a:lvl2pPr>
            <a:lvl3pPr>
              <a:spcBef>
                <a:spcPts val="500"/>
              </a:spcBef>
              <a:defRPr sz="2000"/>
            </a:lvl3pPr>
            <a:lvl4pPr>
              <a:spcBef>
                <a:spcPts val="400"/>
              </a:spcBef>
              <a:defRPr sz="1800"/>
            </a:lvl4pPr>
            <a:lvl5pPr>
              <a:spcBef>
                <a:spcPts val="400"/>
              </a:spcBef>
              <a:defRPr sz="1800"/>
            </a:lvl5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txBox="1">
            <a:spLocks noGrp="1"/>
          </p:cNvSpPr>
          <p:nvPr>
            <p:ph idx="2"/>
          </p:nvPr>
        </p:nvSpPr>
        <p:spPr>
          <a:xfrm>
            <a:off x="4648196" y="1600200"/>
            <a:ext cx="4038603" cy="4525959"/>
          </a:xfrm>
        </p:spPr>
        <p:txBody>
          <a:bodyPr/>
          <a:lstStyle>
            <a:lvl1pPr>
              <a:spcBef>
                <a:spcPts val="700"/>
              </a:spcBef>
              <a:defRPr sz="2800"/>
            </a:lvl1pPr>
            <a:lvl2pPr>
              <a:spcBef>
                <a:spcPts val="600"/>
              </a:spcBef>
              <a:defRPr sz="2400"/>
            </a:lvl2pPr>
            <a:lvl3pPr>
              <a:spcBef>
                <a:spcPts val="500"/>
              </a:spcBef>
              <a:defRPr sz="2000"/>
            </a:lvl3pPr>
            <a:lvl4pPr>
              <a:spcBef>
                <a:spcPts val="400"/>
              </a:spcBef>
              <a:defRPr sz="1800"/>
            </a:lvl4pPr>
            <a:lvl5pPr>
              <a:spcBef>
                <a:spcPts val="400"/>
              </a:spcBef>
              <a:defRPr sz="1800"/>
            </a:lvl5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p:cNvSpPr txBox="1">
            <a:spLocks noGrp="1"/>
          </p:cNvSpPr>
          <p:nvPr>
            <p:ph type="dt" sz="half" idx="7"/>
          </p:nvPr>
        </p:nvSpPr>
        <p:spPr/>
        <p:txBody>
          <a:bodyPr/>
          <a:lstStyle>
            <a:lvl1pPr>
              <a:defRPr/>
            </a:lvl1pPr>
          </a:lstStyle>
          <a:p>
            <a:pPr lvl="0"/>
            <a:fld id="{5F580273-3C15-4AF3-A33D-39D930B713EC}" type="datetime1">
              <a:rPr lang="it-IT"/>
              <a:pPr lvl="0"/>
              <a:t>21/02/2022</a:t>
            </a:fld>
            <a:endParaRPr lang="it-IT"/>
          </a:p>
        </p:txBody>
      </p:sp>
      <p:sp>
        <p:nvSpPr>
          <p:cNvPr id="6" name="Segnaposto piè di pagina 5"/>
          <p:cNvSpPr txBox="1">
            <a:spLocks noGrp="1"/>
          </p:cNvSpPr>
          <p:nvPr>
            <p:ph type="ftr" sz="quarter" idx="9"/>
          </p:nvPr>
        </p:nvSpPr>
        <p:spPr/>
        <p:txBody>
          <a:bodyPr/>
          <a:lstStyle>
            <a:lvl1pPr>
              <a:defRPr/>
            </a:lvl1pPr>
          </a:lstStyle>
          <a:p>
            <a:pPr lvl="0"/>
            <a:endParaRPr lang="it-IT"/>
          </a:p>
        </p:txBody>
      </p:sp>
      <p:sp>
        <p:nvSpPr>
          <p:cNvPr id="7" name="Segnaposto numero diapositiva 6"/>
          <p:cNvSpPr txBox="1">
            <a:spLocks noGrp="1"/>
          </p:cNvSpPr>
          <p:nvPr>
            <p:ph type="sldNum" sz="quarter" idx="8"/>
          </p:nvPr>
        </p:nvSpPr>
        <p:spPr/>
        <p:txBody>
          <a:bodyPr/>
          <a:lstStyle>
            <a:lvl1pPr>
              <a:defRPr/>
            </a:lvl1pPr>
          </a:lstStyle>
          <a:p>
            <a:pPr lvl="0"/>
            <a:fld id="{A997A8E7-80B5-46AF-8AAF-EF8E19EB2A5C}" type="slidenum">
              <a:t>‹N›</a:t>
            </a:fld>
            <a:endParaRPr lang="it-IT"/>
          </a:p>
        </p:txBody>
      </p:sp>
    </p:spTree>
    <p:extLst>
      <p:ext uri="{BB962C8B-B14F-4D97-AF65-F5344CB8AC3E}">
        <p14:creationId xmlns:p14="http://schemas.microsoft.com/office/powerpoint/2010/main" val="364443217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txBox="1">
            <a:spLocks noGrp="1"/>
          </p:cNvSpPr>
          <p:nvPr>
            <p:ph type="title"/>
          </p:nvPr>
        </p:nvSpPr>
        <p:spPr/>
        <p:txBody>
          <a:bodyPr/>
          <a:lstStyle>
            <a:lvl1pPr>
              <a:defRPr/>
            </a:lvl1pPr>
          </a:lstStyle>
          <a:p>
            <a:pPr lvl="0"/>
            <a:r>
              <a:rPr lang="it-IT"/>
              <a:t>Fare clic per modificare lo stile del titolo</a:t>
            </a:r>
          </a:p>
        </p:txBody>
      </p:sp>
      <p:sp>
        <p:nvSpPr>
          <p:cNvPr id="3" name="Segnaposto testo 2"/>
          <p:cNvSpPr txBox="1">
            <a:spLocks noGrp="1"/>
          </p:cNvSpPr>
          <p:nvPr>
            <p:ph type="body" idx="1"/>
          </p:nvPr>
        </p:nvSpPr>
        <p:spPr>
          <a:xfrm>
            <a:off x="457200" y="1535113"/>
            <a:ext cx="4040184" cy="639759"/>
          </a:xfrm>
        </p:spPr>
        <p:txBody>
          <a:bodyPr anchor="b"/>
          <a:lstStyle>
            <a:lvl1pPr marL="0" indent="0">
              <a:spcBef>
                <a:spcPts val="600"/>
              </a:spcBef>
              <a:buNone/>
              <a:defRPr sz="2400" b="1"/>
            </a:lvl1pPr>
          </a:lstStyle>
          <a:p>
            <a:pPr lvl="0"/>
            <a:r>
              <a:rPr lang="it-IT"/>
              <a:t>Fare clic per modificare stili del testo dello schema</a:t>
            </a:r>
          </a:p>
        </p:txBody>
      </p:sp>
      <p:sp>
        <p:nvSpPr>
          <p:cNvPr id="4" name="Segnaposto contenuto 3"/>
          <p:cNvSpPr txBox="1">
            <a:spLocks noGrp="1"/>
          </p:cNvSpPr>
          <p:nvPr>
            <p:ph idx="2"/>
          </p:nvPr>
        </p:nvSpPr>
        <p:spPr>
          <a:xfrm>
            <a:off x="457200" y="2174872"/>
            <a:ext cx="4040184" cy="3951286"/>
          </a:xfrm>
        </p:spPr>
        <p:txBody>
          <a:bodyPr/>
          <a:lstStyle>
            <a:lvl1pPr>
              <a:spcBef>
                <a:spcPts val="600"/>
              </a:spcBef>
              <a:defRPr sz="2400"/>
            </a:lvl1pPr>
            <a:lvl2pPr>
              <a:spcBef>
                <a:spcPts val="500"/>
              </a:spcBef>
              <a:defRPr sz="2000"/>
            </a:lvl2pPr>
            <a:lvl3pPr>
              <a:spcBef>
                <a:spcPts val="400"/>
              </a:spcBef>
              <a:defRPr sz="1800"/>
            </a:lvl3pPr>
            <a:lvl4pPr>
              <a:spcBef>
                <a:spcPts val="400"/>
              </a:spcBef>
              <a:defRPr sz="1600"/>
            </a:lvl4pPr>
            <a:lvl5pPr>
              <a:spcBef>
                <a:spcPts val="400"/>
              </a:spcBef>
              <a:defRPr sz="1600"/>
            </a:lvl5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txBox="1">
            <a:spLocks noGrp="1"/>
          </p:cNvSpPr>
          <p:nvPr>
            <p:ph type="body" idx="3"/>
          </p:nvPr>
        </p:nvSpPr>
        <p:spPr>
          <a:xfrm>
            <a:off x="4645023" y="1535113"/>
            <a:ext cx="4041776" cy="639759"/>
          </a:xfrm>
        </p:spPr>
        <p:txBody>
          <a:bodyPr anchor="b"/>
          <a:lstStyle>
            <a:lvl1pPr marL="0" indent="0">
              <a:spcBef>
                <a:spcPts val="600"/>
              </a:spcBef>
              <a:buNone/>
              <a:defRPr sz="2400" b="1"/>
            </a:lvl1pPr>
          </a:lstStyle>
          <a:p>
            <a:pPr lvl="0"/>
            <a:r>
              <a:rPr lang="it-IT"/>
              <a:t>Fare clic per modificare stili del testo dello schema</a:t>
            </a:r>
          </a:p>
        </p:txBody>
      </p:sp>
      <p:sp>
        <p:nvSpPr>
          <p:cNvPr id="6" name="Segnaposto contenuto 5"/>
          <p:cNvSpPr txBox="1">
            <a:spLocks noGrp="1"/>
          </p:cNvSpPr>
          <p:nvPr>
            <p:ph idx="4"/>
          </p:nvPr>
        </p:nvSpPr>
        <p:spPr>
          <a:xfrm>
            <a:off x="4645023" y="2174872"/>
            <a:ext cx="4041776" cy="3951286"/>
          </a:xfrm>
        </p:spPr>
        <p:txBody>
          <a:bodyPr/>
          <a:lstStyle>
            <a:lvl1pPr>
              <a:spcBef>
                <a:spcPts val="600"/>
              </a:spcBef>
              <a:defRPr sz="2400"/>
            </a:lvl1pPr>
            <a:lvl2pPr>
              <a:spcBef>
                <a:spcPts val="500"/>
              </a:spcBef>
              <a:defRPr sz="2000"/>
            </a:lvl2pPr>
            <a:lvl3pPr>
              <a:spcBef>
                <a:spcPts val="400"/>
              </a:spcBef>
              <a:defRPr sz="1800"/>
            </a:lvl3pPr>
            <a:lvl4pPr>
              <a:spcBef>
                <a:spcPts val="400"/>
              </a:spcBef>
              <a:defRPr sz="1600"/>
            </a:lvl4pPr>
            <a:lvl5pPr>
              <a:spcBef>
                <a:spcPts val="400"/>
              </a:spcBef>
              <a:defRPr sz="1600"/>
            </a:lvl5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p:cNvSpPr txBox="1">
            <a:spLocks noGrp="1"/>
          </p:cNvSpPr>
          <p:nvPr>
            <p:ph type="dt" sz="half" idx="7"/>
          </p:nvPr>
        </p:nvSpPr>
        <p:spPr/>
        <p:txBody>
          <a:bodyPr/>
          <a:lstStyle>
            <a:lvl1pPr>
              <a:defRPr/>
            </a:lvl1pPr>
          </a:lstStyle>
          <a:p>
            <a:pPr lvl="0"/>
            <a:fld id="{5267A15D-3A8E-404F-B113-8C19CFCBDC98}" type="datetime1">
              <a:rPr lang="it-IT"/>
              <a:pPr lvl="0"/>
              <a:t>21/02/2022</a:t>
            </a:fld>
            <a:endParaRPr lang="it-IT"/>
          </a:p>
        </p:txBody>
      </p:sp>
      <p:sp>
        <p:nvSpPr>
          <p:cNvPr id="8" name="Segnaposto piè di pagina 7"/>
          <p:cNvSpPr txBox="1">
            <a:spLocks noGrp="1"/>
          </p:cNvSpPr>
          <p:nvPr>
            <p:ph type="ftr" sz="quarter" idx="9"/>
          </p:nvPr>
        </p:nvSpPr>
        <p:spPr/>
        <p:txBody>
          <a:bodyPr/>
          <a:lstStyle>
            <a:lvl1pPr>
              <a:defRPr/>
            </a:lvl1pPr>
          </a:lstStyle>
          <a:p>
            <a:pPr lvl="0"/>
            <a:endParaRPr lang="it-IT"/>
          </a:p>
        </p:txBody>
      </p:sp>
      <p:sp>
        <p:nvSpPr>
          <p:cNvPr id="9" name="Segnaposto numero diapositiva 8"/>
          <p:cNvSpPr txBox="1">
            <a:spLocks noGrp="1"/>
          </p:cNvSpPr>
          <p:nvPr>
            <p:ph type="sldNum" sz="quarter" idx="8"/>
          </p:nvPr>
        </p:nvSpPr>
        <p:spPr/>
        <p:txBody>
          <a:bodyPr/>
          <a:lstStyle>
            <a:lvl1pPr>
              <a:defRPr/>
            </a:lvl1pPr>
          </a:lstStyle>
          <a:p>
            <a:pPr lvl="0"/>
            <a:fld id="{DBBEC2C2-8950-42F5-94B0-EDD757AD1A98}" type="slidenum">
              <a:t>‹N›</a:t>
            </a:fld>
            <a:endParaRPr lang="it-IT"/>
          </a:p>
        </p:txBody>
      </p:sp>
    </p:spTree>
    <p:extLst>
      <p:ext uri="{BB962C8B-B14F-4D97-AF65-F5344CB8AC3E}">
        <p14:creationId xmlns:p14="http://schemas.microsoft.com/office/powerpoint/2010/main" val="27857683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txBox="1">
            <a:spLocks noGrp="1"/>
          </p:cNvSpPr>
          <p:nvPr>
            <p:ph type="title"/>
          </p:nvPr>
        </p:nvSpPr>
        <p:spPr/>
        <p:txBody>
          <a:bodyPr/>
          <a:lstStyle>
            <a:lvl1pPr>
              <a:defRPr/>
            </a:lvl1pPr>
          </a:lstStyle>
          <a:p>
            <a:pPr lvl="0"/>
            <a:r>
              <a:rPr lang="it-IT"/>
              <a:t>Fare clic per modificare lo stile del titolo</a:t>
            </a:r>
          </a:p>
        </p:txBody>
      </p:sp>
      <p:sp>
        <p:nvSpPr>
          <p:cNvPr id="3" name="Segnaposto data 2"/>
          <p:cNvSpPr txBox="1">
            <a:spLocks noGrp="1"/>
          </p:cNvSpPr>
          <p:nvPr>
            <p:ph type="dt" sz="half" idx="7"/>
          </p:nvPr>
        </p:nvSpPr>
        <p:spPr/>
        <p:txBody>
          <a:bodyPr/>
          <a:lstStyle>
            <a:lvl1pPr>
              <a:defRPr/>
            </a:lvl1pPr>
          </a:lstStyle>
          <a:p>
            <a:pPr lvl="0"/>
            <a:fld id="{F97CCD13-6190-4D7B-AF90-6BD751FE6218}" type="datetime1">
              <a:rPr lang="it-IT"/>
              <a:pPr lvl="0"/>
              <a:t>21/02/2022</a:t>
            </a:fld>
            <a:endParaRPr lang="it-IT"/>
          </a:p>
        </p:txBody>
      </p:sp>
      <p:sp>
        <p:nvSpPr>
          <p:cNvPr id="4" name="Segnaposto piè di pagina 3"/>
          <p:cNvSpPr txBox="1">
            <a:spLocks noGrp="1"/>
          </p:cNvSpPr>
          <p:nvPr>
            <p:ph type="ftr" sz="quarter" idx="9"/>
          </p:nvPr>
        </p:nvSpPr>
        <p:spPr/>
        <p:txBody>
          <a:bodyPr/>
          <a:lstStyle>
            <a:lvl1pPr>
              <a:defRPr/>
            </a:lvl1pPr>
          </a:lstStyle>
          <a:p>
            <a:pPr lvl="0"/>
            <a:endParaRPr lang="it-IT"/>
          </a:p>
        </p:txBody>
      </p:sp>
      <p:sp>
        <p:nvSpPr>
          <p:cNvPr id="5" name="Segnaposto numero diapositiva 4"/>
          <p:cNvSpPr txBox="1">
            <a:spLocks noGrp="1"/>
          </p:cNvSpPr>
          <p:nvPr>
            <p:ph type="sldNum" sz="quarter" idx="8"/>
          </p:nvPr>
        </p:nvSpPr>
        <p:spPr/>
        <p:txBody>
          <a:bodyPr/>
          <a:lstStyle>
            <a:lvl1pPr>
              <a:defRPr/>
            </a:lvl1pPr>
          </a:lstStyle>
          <a:p>
            <a:pPr lvl="0"/>
            <a:fld id="{98C47E0A-1187-417C-8483-B5B11D3E70FA}" type="slidenum">
              <a:t>‹N›</a:t>
            </a:fld>
            <a:endParaRPr lang="it-IT"/>
          </a:p>
        </p:txBody>
      </p:sp>
    </p:spTree>
    <p:extLst>
      <p:ext uri="{BB962C8B-B14F-4D97-AF65-F5344CB8AC3E}">
        <p14:creationId xmlns:p14="http://schemas.microsoft.com/office/powerpoint/2010/main" val="207694665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txBox="1">
            <a:spLocks noGrp="1"/>
          </p:cNvSpPr>
          <p:nvPr>
            <p:ph type="dt" sz="half" idx="7"/>
          </p:nvPr>
        </p:nvSpPr>
        <p:spPr/>
        <p:txBody>
          <a:bodyPr/>
          <a:lstStyle>
            <a:lvl1pPr>
              <a:defRPr/>
            </a:lvl1pPr>
          </a:lstStyle>
          <a:p>
            <a:pPr lvl="0"/>
            <a:fld id="{516F7294-DCC7-4121-AA38-AF062E4CD87D}" type="datetime1">
              <a:rPr lang="it-IT"/>
              <a:pPr lvl="0"/>
              <a:t>21/02/2022</a:t>
            </a:fld>
            <a:endParaRPr lang="it-IT"/>
          </a:p>
        </p:txBody>
      </p:sp>
      <p:sp>
        <p:nvSpPr>
          <p:cNvPr id="3" name="Segnaposto piè di pagina 2"/>
          <p:cNvSpPr txBox="1">
            <a:spLocks noGrp="1"/>
          </p:cNvSpPr>
          <p:nvPr>
            <p:ph type="ftr" sz="quarter" idx="9"/>
          </p:nvPr>
        </p:nvSpPr>
        <p:spPr/>
        <p:txBody>
          <a:bodyPr/>
          <a:lstStyle>
            <a:lvl1pPr>
              <a:defRPr/>
            </a:lvl1pPr>
          </a:lstStyle>
          <a:p>
            <a:pPr lvl="0"/>
            <a:endParaRPr lang="it-IT"/>
          </a:p>
        </p:txBody>
      </p:sp>
      <p:sp>
        <p:nvSpPr>
          <p:cNvPr id="4" name="Segnaposto numero diapositiva 3"/>
          <p:cNvSpPr txBox="1">
            <a:spLocks noGrp="1"/>
          </p:cNvSpPr>
          <p:nvPr>
            <p:ph type="sldNum" sz="quarter" idx="8"/>
          </p:nvPr>
        </p:nvSpPr>
        <p:spPr/>
        <p:txBody>
          <a:bodyPr/>
          <a:lstStyle>
            <a:lvl1pPr>
              <a:defRPr/>
            </a:lvl1pPr>
          </a:lstStyle>
          <a:p>
            <a:pPr lvl="0"/>
            <a:fld id="{B2181ABB-AB37-4983-88DB-188336A3EA53}" type="slidenum">
              <a:t>‹N›</a:t>
            </a:fld>
            <a:endParaRPr lang="it-IT"/>
          </a:p>
        </p:txBody>
      </p:sp>
    </p:spTree>
    <p:extLst>
      <p:ext uri="{BB962C8B-B14F-4D97-AF65-F5344CB8AC3E}">
        <p14:creationId xmlns:p14="http://schemas.microsoft.com/office/powerpoint/2010/main" val="290291273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txBox="1">
            <a:spLocks noGrp="1"/>
          </p:cNvSpPr>
          <p:nvPr>
            <p:ph type="title"/>
          </p:nvPr>
        </p:nvSpPr>
        <p:spPr>
          <a:xfrm>
            <a:off x="457200" y="273048"/>
            <a:ext cx="3008311" cy="1162046"/>
          </a:xfrm>
        </p:spPr>
        <p:txBody>
          <a:bodyPr anchor="b" anchorCtr="0"/>
          <a:lstStyle>
            <a:lvl1pPr algn="l">
              <a:defRPr sz="2000" b="1"/>
            </a:lvl1pPr>
          </a:lstStyle>
          <a:p>
            <a:pPr lvl="0"/>
            <a:r>
              <a:rPr lang="it-IT"/>
              <a:t>Fare clic per modificare lo stile del titolo</a:t>
            </a:r>
          </a:p>
        </p:txBody>
      </p:sp>
      <p:sp>
        <p:nvSpPr>
          <p:cNvPr id="3" name="Segnaposto contenuto 2"/>
          <p:cNvSpPr txBox="1">
            <a:spLocks noGrp="1"/>
          </p:cNvSpPr>
          <p:nvPr>
            <p:ph idx="1"/>
          </p:nvPr>
        </p:nvSpPr>
        <p:spPr>
          <a:xfrm>
            <a:off x="3575047" y="273048"/>
            <a:ext cx="5111752" cy="5853110"/>
          </a:xfrm>
        </p:spPr>
        <p:txBody>
          <a:bodyPr/>
          <a:lstStyle>
            <a:lvl1pPr>
              <a:defRPr/>
            </a:lvl1pPr>
            <a:lvl2pPr>
              <a:defRPr/>
            </a:lvl2pPr>
            <a:lvl3pPr>
              <a:defRPr/>
            </a:lvl3pPr>
            <a:lvl4pPr>
              <a:defRPr/>
            </a:lvl4pPr>
            <a:lvl5pPr>
              <a:defRPr/>
            </a:lvl5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txBox="1">
            <a:spLocks noGrp="1"/>
          </p:cNvSpPr>
          <p:nvPr>
            <p:ph type="body" idx="2"/>
          </p:nvPr>
        </p:nvSpPr>
        <p:spPr>
          <a:xfrm>
            <a:off x="457200" y="1435095"/>
            <a:ext cx="3008311" cy="4691064"/>
          </a:xfrm>
        </p:spPr>
        <p:txBody>
          <a:bodyPr/>
          <a:lstStyle>
            <a:lvl1pPr marL="0" indent="0">
              <a:spcBef>
                <a:spcPts val="300"/>
              </a:spcBef>
              <a:buNone/>
              <a:defRPr sz="1400"/>
            </a:lvl1pPr>
          </a:lstStyle>
          <a:p>
            <a:pPr lvl="0"/>
            <a:r>
              <a:rPr lang="it-IT"/>
              <a:t>Fare clic per modificare stili del testo dello schema</a:t>
            </a:r>
          </a:p>
        </p:txBody>
      </p:sp>
      <p:sp>
        <p:nvSpPr>
          <p:cNvPr id="5" name="Segnaposto data 4"/>
          <p:cNvSpPr txBox="1">
            <a:spLocks noGrp="1"/>
          </p:cNvSpPr>
          <p:nvPr>
            <p:ph type="dt" sz="half" idx="7"/>
          </p:nvPr>
        </p:nvSpPr>
        <p:spPr/>
        <p:txBody>
          <a:bodyPr/>
          <a:lstStyle>
            <a:lvl1pPr>
              <a:defRPr/>
            </a:lvl1pPr>
          </a:lstStyle>
          <a:p>
            <a:pPr lvl="0"/>
            <a:fld id="{19B0C1DF-B58E-4691-99F0-6880E8ABF403}" type="datetime1">
              <a:rPr lang="it-IT"/>
              <a:pPr lvl="0"/>
              <a:t>21/02/2022</a:t>
            </a:fld>
            <a:endParaRPr lang="it-IT"/>
          </a:p>
        </p:txBody>
      </p:sp>
      <p:sp>
        <p:nvSpPr>
          <p:cNvPr id="6" name="Segnaposto piè di pagina 5"/>
          <p:cNvSpPr txBox="1">
            <a:spLocks noGrp="1"/>
          </p:cNvSpPr>
          <p:nvPr>
            <p:ph type="ftr" sz="quarter" idx="9"/>
          </p:nvPr>
        </p:nvSpPr>
        <p:spPr/>
        <p:txBody>
          <a:bodyPr/>
          <a:lstStyle>
            <a:lvl1pPr>
              <a:defRPr/>
            </a:lvl1pPr>
          </a:lstStyle>
          <a:p>
            <a:pPr lvl="0"/>
            <a:endParaRPr lang="it-IT"/>
          </a:p>
        </p:txBody>
      </p:sp>
      <p:sp>
        <p:nvSpPr>
          <p:cNvPr id="7" name="Segnaposto numero diapositiva 6"/>
          <p:cNvSpPr txBox="1">
            <a:spLocks noGrp="1"/>
          </p:cNvSpPr>
          <p:nvPr>
            <p:ph type="sldNum" sz="quarter" idx="8"/>
          </p:nvPr>
        </p:nvSpPr>
        <p:spPr/>
        <p:txBody>
          <a:bodyPr/>
          <a:lstStyle>
            <a:lvl1pPr>
              <a:defRPr/>
            </a:lvl1pPr>
          </a:lstStyle>
          <a:p>
            <a:pPr lvl="0"/>
            <a:fld id="{12EBE07D-A059-4669-9FED-D2B6FD4BBE8E}" type="slidenum">
              <a:t>‹N›</a:t>
            </a:fld>
            <a:endParaRPr lang="it-IT"/>
          </a:p>
        </p:txBody>
      </p:sp>
    </p:spTree>
    <p:extLst>
      <p:ext uri="{BB962C8B-B14F-4D97-AF65-F5344CB8AC3E}">
        <p14:creationId xmlns:p14="http://schemas.microsoft.com/office/powerpoint/2010/main" val="331081228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txBox="1">
            <a:spLocks noGrp="1"/>
          </p:cNvSpPr>
          <p:nvPr>
            <p:ph type="title"/>
          </p:nvPr>
        </p:nvSpPr>
        <p:spPr>
          <a:xfrm>
            <a:off x="1792288" y="4800600"/>
            <a:ext cx="5486400" cy="566735"/>
          </a:xfrm>
        </p:spPr>
        <p:txBody>
          <a:bodyPr anchor="b" anchorCtr="0"/>
          <a:lstStyle>
            <a:lvl1pPr algn="l">
              <a:defRPr sz="2000" b="1"/>
            </a:lvl1pPr>
          </a:lstStyle>
          <a:p>
            <a:pPr lvl="0"/>
            <a:r>
              <a:rPr lang="it-IT"/>
              <a:t>Fare clic per modificare lo stile del titolo</a:t>
            </a:r>
          </a:p>
        </p:txBody>
      </p:sp>
      <p:sp>
        <p:nvSpPr>
          <p:cNvPr id="3" name="Segnaposto immagine 2"/>
          <p:cNvSpPr txBox="1">
            <a:spLocks noGrp="1"/>
          </p:cNvSpPr>
          <p:nvPr>
            <p:ph type="pic" idx="1"/>
          </p:nvPr>
        </p:nvSpPr>
        <p:spPr>
          <a:xfrm>
            <a:off x="1792288" y="612776"/>
            <a:ext cx="5486400" cy="4114800"/>
          </a:xfrm>
        </p:spPr>
        <p:txBody>
          <a:bodyPr/>
          <a:lstStyle>
            <a:lvl1pPr marL="0" indent="0">
              <a:buNone/>
              <a:defRPr/>
            </a:lvl1pPr>
          </a:lstStyle>
          <a:p>
            <a:pPr lvl="0"/>
            <a:endParaRPr lang="it-IT"/>
          </a:p>
        </p:txBody>
      </p:sp>
      <p:sp>
        <p:nvSpPr>
          <p:cNvPr id="4" name="Segnaposto testo 3"/>
          <p:cNvSpPr txBox="1">
            <a:spLocks noGrp="1"/>
          </p:cNvSpPr>
          <p:nvPr>
            <p:ph type="body" idx="2"/>
          </p:nvPr>
        </p:nvSpPr>
        <p:spPr>
          <a:xfrm>
            <a:off x="1792288" y="5367335"/>
            <a:ext cx="5486400" cy="804864"/>
          </a:xfrm>
        </p:spPr>
        <p:txBody>
          <a:bodyPr/>
          <a:lstStyle>
            <a:lvl1pPr marL="0" indent="0">
              <a:spcBef>
                <a:spcPts val="300"/>
              </a:spcBef>
              <a:buNone/>
              <a:defRPr sz="1400"/>
            </a:lvl1pPr>
          </a:lstStyle>
          <a:p>
            <a:pPr lvl="0"/>
            <a:r>
              <a:rPr lang="it-IT"/>
              <a:t>Fare clic per modificare stili del testo dello schema</a:t>
            </a:r>
          </a:p>
        </p:txBody>
      </p:sp>
      <p:sp>
        <p:nvSpPr>
          <p:cNvPr id="5" name="Segnaposto data 4"/>
          <p:cNvSpPr txBox="1">
            <a:spLocks noGrp="1"/>
          </p:cNvSpPr>
          <p:nvPr>
            <p:ph type="dt" sz="half" idx="7"/>
          </p:nvPr>
        </p:nvSpPr>
        <p:spPr/>
        <p:txBody>
          <a:bodyPr/>
          <a:lstStyle>
            <a:lvl1pPr>
              <a:defRPr/>
            </a:lvl1pPr>
          </a:lstStyle>
          <a:p>
            <a:pPr lvl="0"/>
            <a:fld id="{1EC99709-39E9-4F11-BA1C-991C02A15433}" type="datetime1">
              <a:rPr lang="it-IT"/>
              <a:pPr lvl="0"/>
              <a:t>21/02/2022</a:t>
            </a:fld>
            <a:endParaRPr lang="it-IT"/>
          </a:p>
        </p:txBody>
      </p:sp>
      <p:sp>
        <p:nvSpPr>
          <p:cNvPr id="6" name="Segnaposto piè di pagina 5"/>
          <p:cNvSpPr txBox="1">
            <a:spLocks noGrp="1"/>
          </p:cNvSpPr>
          <p:nvPr>
            <p:ph type="ftr" sz="quarter" idx="9"/>
          </p:nvPr>
        </p:nvSpPr>
        <p:spPr/>
        <p:txBody>
          <a:bodyPr/>
          <a:lstStyle>
            <a:lvl1pPr>
              <a:defRPr/>
            </a:lvl1pPr>
          </a:lstStyle>
          <a:p>
            <a:pPr lvl="0"/>
            <a:endParaRPr lang="it-IT"/>
          </a:p>
        </p:txBody>
      </p:sp>
      <p:sp>
        <p:nvSpPr>
          <p:cNvPr id="7" name="Segnaposto numero diapositiva 6"/>
          <p:cNvSpPr txBox="1">
            <a:spLocks noGrp="1"/>
          </p:cNvSpPr>
          <p:nvPr>
            <p:ph type="sldNum" sz="quarter" idx="8"/>
          </p:nvPr>
        </p:nvSpPr>
        <p:spPr/>
        <p:txBody>
          <a:bodyPr/>
          <a:lstStyle>
            <a:lvl1pPr>
              <a:defRPr/>
            </a:lvl1pPr>
          </a:lstStyle>
          <a:p>
            <a:pPr lvl="0"/>
            <a:fld id="{2BA4AEBC-53F5-4DBA-90D5-742B6F90A852}" type="slidenum">
              <a:t>‹N›</a:t>
            </a:fld>
            <a:endParaRPr lang="it-IT"/>
          </a:p>
        </p:txBody>
      </p:sp>
    </p:spTree>
    <p:extLst>
      <p:ext uri="{BB962C8B-B14F-4D97-AF65-F5344CB8AC3E}">
        <p14:creationId xmlns:p14="http://schemas.microsoft.com/office/powerpoint/2010/main" val="140206340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Segnaposto titolo 1"/>
          <p:cNvSpPr txBox="1">
            <a:spLocks noGrp="1"/>
          </p:cNvSpPr>
          <p:nvPr>
            <p:ph type="title"/>
          </p:nvPr>
        </p:nvSpPr>
        <p:spPr>
          <a:xfrm>
            <a:off x="457200" y="274640"/>
            <a:ext cx="8229600" cy="1143000"/>
          </a:xfrm>
          <a:prstGeom prst="rect">
            <a:avLst/>
          </a:prstGeom>
          <a:noFill/>
          <a:ln>
            <a:noFill/>
          </a:ln>
        </p:spPr>
        <p:txBody>
          <a:bodyPr vert="horz" wrap="square" lIns="91440" tIns="45720" rIns="91440" bIns="45720" anchor="ctr" anchorCtr="1" compatLnSpc="1"/>
          <a:lstStyle/>
          <a:p>
            <a:pPr lvl="0"/>
            <a:r>
              <a:rPr lang="it-IT"/>
              <a:t>Fare clic per modificare lo stile del titolo</a:t>
            </a:r>
          </a:p>
        </p:txBody>
      </p:sp>
      <p:sp>
        <p:nvSpPr>
          <p:cNvPr id="3" name="Segnaposto testo 2"/>
          <p:cNvSpPr txBox="1">
            <a:spLocks noGrp="1"/>
          </p:cNvSpPr>
          <p:nvPr>
            <p:ph type="body" idx="1"/>
          </p:nvPr>
        </p:nvSpPr>
        <p:spPr>
          <a:xfrm>
            <a:off x="457200" y="1600200"/>
            <a:ext cx="8229600" cy="4525959"/>
          </a:xfrm>
          <a:prstGeom prst="rect">
            <a:avLst/>
          </a:prstGeom>
          <a:noFill/>
          <a:ln>
            <a:noFill/>
          </a:ln>
        </p:spPr>
        <p:txBody>
          <a:bodyPr vert="horz" wrap="square" lIns="91440" tIns="45720" rIns="91440" bIns="45720" anchor="t" anchorCtr="0" compatLnSpc="1"/>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txBox="1">
            <a:spLocks noGrp="1"/>
          </p:cNvSpPr>
          <p:nvPr>
            <p:ph type="dt" sz="half" idx="2"/>
          </p:nvPr>
        </p:nvSpPr>
        <p:spPr>
          <a:xfrm>
            <a:off x="457200" y="6356351"/>
            <a:ext cx="2133596" cy="365129"/>
          </a:xfrm>
          <a:prstGeom prst="rect">
            <a:avLst/>
          </a:prstGeom>
          <a:noFill/>
          <a:ln>
            <a:noFill/>
          </a:ln>
        </p:spPr>
        <p:txBody>
          <a:bodyPr vert="horz" wrap="square" lIns="91440" tIns="45720" rIns="91440" bIns="45720" anchor="ctr" anchorCtr="0" compatLnSpc="1"/>
          <a:lstStyle>
            <a:lvl1pPr marL="0" marR="0" lvl="0" indent="0" algn="l" defTabSz="914400" rtl="0" fontAlgn="auto" hangingPunct="1">
              <a:lnSpc>
                <a:spcPct val="100000"/>
              </a:lnSpc>
              <a:spcBef>
                <a:spcPts val="0"/>
              </a:spcBef>
              <a:spcAft>
                <a:spcPts val="0"/>
              </a:spcAft>
              <a:buNone/>
              <a:tabLst/>
              <a:defRPr lang="it-IT" sz="1200" b="0" i="0" u="none" strike="noStrike" kern="1200" cap="none" spc="0" baseline="0">
                <a:solidFill>
                  <a:srgbClr val="898989"/>
                </a:solidFill>
                <a:uFillTx/>
                <a:latin typeface="Calibri"/>
              </a:defRPr>
            </a:lvl1pPr>
          </a:lstStyle>
          <a:p>
            <a:pPr lvl="0"/>
            <a:fld id="{7E330864-B246-42DD-B9A8-35BB264B3433}" type="datetime1">
              <a:rPr lang="it-IT"/>
              <a:pPr lvl="0"/>
              <a:t>21/02/2022</a:t>
            </a:fld>
            <a:endParaRPr lang="it-IT"/>
          </a:p>
        </p:txBody>
      </p:sp>
      <p:sp>
        <p:nvSpPr>
          <p:cNvPr id="5" name="Segnaposto piè di pagina 4"/>
          <p:cNvSpPr txBox="1">
            <a:spLocks noGrp="1"/>
          </p:cNvSpPr>
          <p:nvPr>
            <p:ph type="ftr" sz="quarter" idx="3"/>
          </p:nvPr>
        </p:nvSpPr>
        <p:spPr>
          <a:xfrm>
            <a:off x="3124203" y="6356351"/>
            <a:ext cx="2895603" cy="365129"/>
          </a:xfrm>
          <a:prstGeom prst="rect">
            <a:avLst/>
          </a:prstGeom>
          <a:noFill/>
          <a:ln>
            <a:noFill/>
          </a:ln>
        </p:spPr>
        <p:txBody>
          <a:bodyPr vert="horz" wrap="square" lIns="91440" tIns="45720" rIns="91440" bIns="45720" anchor="ctr" anchorCtr="1" compatLnSpc="1"/>
          <a:lstStyle>
            <a:lvl1pPr marL="0" marR="0" lvl="0" indent="0" algn="ctr" defTabSz="914400" rtl="0" fontAlgn="auto" hangingPunct="1">
              <a:lnSpc>
                <a:spcPct val="100000"/>
              </a:lnSpc>
              <a:spcBef>
                <a:spcPts val="0"/>
              </a:spcBef>
              <a:spcAft>
                <a:spcPts val="0"/>
              </a:spcAft>
              <a:buNone/>
              <a:tabLst/>
              <a:defRPr lang="it-IT" sz="1200" b="0" i="0" u="none" strike="noStrike" kern="1200" cap="none" spc="0" baseline="0">
                <a:solidFill>
                  <a:srgbClr val="898989"/>
                </a:solidFill>
                <a:uFillTx/>
                <a:latin typeface="Calibri"/>
              </a:defRPr>
            </a:lvl1pPr>
          </a:lstStyle>
          <a:p>
            <a:pPr lvl="0"/>
            <a:endParaRPr lang="it-IT"/>
          </a:p>
        </p:txBody>
      </p:sp>
      <p:sp>
        <p:nvSpPr>
          <p:cNvPr id="6" name="Segnaposto numero diapositiva 5"/>
          <p:cNvSpPr txBox="1">
            <a:spLocks noGrp="1"/>
          </p:cNvSpPr>
          <p:nvPr>
            <p:ph type="sldNum" sz="quarter" idx="4"/>
          </p:nvPr>
        </p:nvSpPr>
        <p:spPr>
          <a:xfrm>
            <a:off x="6553203" y="6356351"/>
            <a:ext cx="2133596" cy="365129"/>
          </a:xfrm>
          <a:prstGeom prst="rect">
            <a:avLst/>
          </a:prstGeom>
          <a:noFill/>
          <a:ln>
            <a:noFill/>
          </a:ln>
        </p:spPr>
        <p:txBody>
          <a:bodyPr vert="horz" wrap="square" lIns="91440" tIns="45720" rIns="91440" bIns="45720" anchor="ctr" anchorCtr="0" compatLnSpc="1"/>
          <a:lstStyle>
            <a:lvl1pPr marL="0" marR="0" lvl="0" indent="0" algn="r" defTabSz="914400" rtl="0" fontAlgn="auto" hangingPunct="1">
              <a:lnSpc>
                <a:spcPct val="100000"/>
              </a:lnSpc>
              <a:spcBef>
                <a:spcPts val="0"/>
              </a:spcBef>
              <a:spcAft>
                <a:spcPts val="0"/>
              </a:spcAft>
              <a:buNone/>
              <a:tabLst/>
              <a:defRPr lang="it-IT" sz="1200" b="0" i="0" u="none" strike="noStrike" kern="1200" cap="none" spc="0" baseline="0">
                <a:solidFill>
                  <a:srgbClr val="898989"/>
                </a:solidFill>
                <a:uFillTx/>
                <a:latin typeface="Calibri"/>
              </a:defRPr>
            </a:lvl1pPr>
          </a:lstStyle>
          <a:p>
            <a:pPr lvl="0"/>
            <a:fld id="{C768955F-D345-43D3-863B-45E23B0F9891}" type="slidenum">
              <a:t>‹N›</a:t>
            </a:fld>
            <a:endParaRPr lang="it-IT"/>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mc:Choice xmlns:p14="http://schemas.microsoft.com/office/powerpoint/2010/main" Requires="p14">
      <p:transition spd="slow" p14:dur="2000"/>
    </mc:Choice>
    <mc:Fallback>
      <p:transition spd="slow"/>
    </mc:Fallback>
  </mc:AlternateContent>
  <p:txStyles>
    <p:titleStyle>
      <a:lvl1pPr marL="0" marR="0" lvl="0" indent="0" algn="ctr" defTabSz="914400" rtl="0" fontAlgn="auto" hangingPunct="1">
        <a:lnSpc>
          <a:spcPct val="100000"/>
        </a:lnSpc>
        <a:spcBef>
          <a:spcPts val="0"/>
        </a:spcBef>
        <a:spcAft>
          <a:spcPts val="0"/>
        </a:spcAft>
        <a:buNone/>
        <a:tabLst/>
        <a:defRPr lang="it-IT" sz="4400" b="0" i="0" u="none" strike="noStrike" kern="1200" cap="none" spc="0" baseline="0">
          <a:solidFill>
            <a:srgbClr val="000000"/>
          </a:solidFill>
          <a:uFillTx/>
          <a:latin typeface="Calibri"/>
        </a:defRPr>
      </a:lvl1pPr>
    </p:titleStyle>
    <p:bodyStyle>
      <a:lvl1pPr marL="342900" marR="0" lvl="0" indent="-342900" algn="l" defTabSz="914400" rtl="0" fontAlgn="auto" hangingPunct="1">
        <a:lnSpc>
          <a:spcPct val="100000"/>
        </a:lnSpc>
        <a:spcBef>
          <a:spcPts val="800"/>
        </a:spcBef>
        <a:spcAft>
          <a:spcPts val="0"/>
        </a:spcAft>
        <a:buSzPct val="100000"/>
        <a:buFont typeface="Arial" pitchFamily="34"/>
        <a:buChar char="•"/>
        <a:tabLst/>
        <a:defRPr lang="it-IT" sz="3200" b="0" i="0" u="none" strike="noStrike" kern="1200" cap="none" spc="0" baseline="0">
          <a:solidFill>
            <a:srgbClr val="000000"/>
          </a:solidFill>
          <a:uFillTx/>
          <a:latin typeface="Calibri"/>
        </a:defRPr>
      </a:lvl1pPr>
      <a:lvl2pPr marL="742950" marR="0" lvl="1" indent="-285750" algn="l" defTabSz="914400" rtl="0" fontAlgn="auto" hangingPunct="1">
        <a:lnSpc>
          <a:spcPct val="100000"/>
        </a:lnSpc>
        <a:spcBef>
          <a:spcPts val="700"/>
        </a:spcBef>
        <a:spcAft>
          <a:spcPts val="0"/>
        </a:spcAft>
        <a:buSzPct val="100000"/>
        <a:buFont typeface="Arial" pitchFamily="34"/>
        <a:buChar char="–"/>
        <a:tabLst/>
        <a:defRPr lang="it-IT" sz="2800" b="0" i="0" u="none" strike="noStrike" kern="1200" cap="none" spc="0" baseline="0">
          <a:solidFill>
            <a:srgbClr val="000000"/>
          </a:solidFill>
          <a:uFillTx/>
          <a:latin typeface="Calibri"/>
        </a:defRPr>
      </a:lvl2pPr>
      <a:lvl3pPr marL="1143000" marR="0" lvl="2" indent="-228600" algn="l" defTabSz="914400" rtl="0" fontAlgn="auto" hangingPunct="1">
        <a:lnSpc>
          <a:spcPct val="100000"/>
        </a:lnSpc>
        <a:spcBef>
          <a:spcPts val="600"/>
        </a:spcBef>
        <a:spcAft>
          <a:spcPts val="0"/>
        </a:spcAft>
        <a:buSzPct val="100000"/>
        <a:buFont typeface="Arial" pitchFamily="34"/>
        <a:buChar char="•"/>
        <a:tabLst/>
        <a:defRPr lang="it-IT" sz="2400" b="0" i="0" u="none" strike="noStrike" kern="1200" cap="none" spc="0" baseline="0">
          <a:solidFill>
            <a:srgbClr val="000000"/>
          </a:solidFill>
          <a:uFillTx/>
          <a:latin typeface="Calibri"/>
        </a:defRPr>
      </a:lvl3pPr>
      <a:lvl4pPr marL="1600200" marR="0" lvl="3" indent="-228600" algn="l" defTabSz="914400" rtl="0" fontAlgn="auto" hangingPunct="1">
        <a:lnSpc>
          <a:spcPct val="100000"/>
        </a:lnSpc>
        <a:spcBef>
          <a:spcPts val="500"/>
        </a:spcBef>
        <a:spcAft>
          <a:spcPts val="0"/>
        </a:spcAft>
        <a:buSzPct val="100000"/>
        <a:buFont typeface="Arial" pitchFamily="34"/>
        <a:buChar char="–"/>
        <a:tabLst/>
        <a:defRPr lang="it-IT" sz="2000" b="0" i="0" u="none" strike="noStrike" kern="1200" cap="none" spc="0" baseline="0">
          <a:solidFill>
            <a:srgbClr val="000000"/>
          </a:solidFill>
          <a:uFillTx/>
          <a:latin typeface="Calibri"/>
        </a:defRPr>
      </a:lvl4pPr>
      <a:lvl5pPr marL="2057400" marR="0" lvl="4" indent="-228600" algn="l" defTabSz="914400" rtl="0" fontAlgn="auto" hangingPunct="1">
        <a:lnSpc>
          <a:spcPct val="100000"/>
        </a:lnSpc>
        <a:spcBef>
          <a:spcPts val="500"/>
        </a:spcBef>
        <a:spcAft>
          <a:spcPts val="0"/>
        </a:spcAft>
        <a:buSzPct val="100000"/>
        <a:buFont typeface="Arial" pitchFamily="34"/>
        <a:buChar char="»"/>
        <a:tabLst/>
        <a:defRPr lang="it-IT" sz="2000" b="0" i="0" u="none" strike="noStrike" kern="1200" cap="none" spc="0" baseline="0">
          <a:solidFill>
            <a:srgbClr val="000000"/>
          </a:solidFill>
          <a:uFillTx/>
          <a:latin typeface="Calibri"/>
        </a:defRPr>
      </a:lvl5pPr>
    </p:bodyStyle>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2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3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7.png"/><Relationship Id="rId11" Type="http://schemas.openxmlformats.org/officeDocument/2006/relationships/image" Target="../media/image62.png"/><Relationship Id="rId5" Type="http://schemas.openxmlformats.org/officeDocument/2006/relationships/image" Target="../media/image56.png"/><Relationship Id="rId10" Type="http://schemas.openxmlformats.org/officeDocument/2006/relationships/image" Target="../media/image61.png"/><Relationship Id="rId4" Type="http://schemas.openxmlformats.org/officeDocument/2006/relationships/image" Target="../media/image55.png"/><Relationship Id="rId9" Type="http://schemas.openxmlformats.org/officeDocument/2006/relationships/image" Target="../media/image60.png"/></Relationships>
</file>

<file path=ppt/slides/_rels/slide3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65.png"/></Relationships>
</file>

<file path=ppt/slides/_rels/slide39.xml.rels><?xml version="1.0" encoding="UTF-8" standalone="yes"?>
<Relationships xmlns="http://schemas.openxmlformats.org/package/2006/relationships"><Relationship Id="rId3" Type="http://schemas.openxmlformats.org/officeDocument/2006/relationships/image" Target="../media/image66.png"/><Relationship Id="rId7" Type="http://schemas.openxmlformats.org/officeDocument/2006/relationships/image" Target="../media/image70.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1.png"/><Relationship Id="rId7" Type="http://schemas.openxmlformats.org/officeDocument/2006/relationships/image" Target="../media/image74.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73.png"/><Relationship Id="rId11" Type="http://schemas.openxmlformats.org/officeDocument/2006/relationships/image" Target="../media/image78.png"/><Relationship Id="rId5" Type="http://schemas.openxmlformats.org/officeDocument/2006/relationships/image" Target="../media/image72.png"/><Relationship Id="rId10" Type="http://schemas.openxmlformats.org/officeDocument/2006/relationships/image" Target="../media/image77.png"/><Relationship Id="rId4" Type="http://schemas.openxmlformats.org/officeDocument/2006/relationships/image" Target="../media/image71.png"/><Relationship Id="rId9" Type="http://schemas.openxmlformats.org/officeDocument/2006/relationships/image" Target="../media/image76.png"/></Relationships>
</file>

<file path=ppt/slides/_rels/slide41.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image" Target="../media/image79.png"/><Relationship Id="rId7" Type="http://schemas.openxmlformats.org/officeDocument/2006/relationships/image" Target="../media/image83.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80.png"/><Relationship Id="rId9" Type="http://schemas.openxmlformats.org/officeDocument/2006/relationships/image" Target="../media/image85.png"/></Relationships>
</file>

<file path=ppt/slides/_rels/slide42.xml.rels><?xml version="1.0" encoding="UTF-8" standalone="yes"?>
<Relationships xmlns="http://schemas.openxmlformats.org/package/2006/relationships"><Relationship Id="rId3" Type="http://schemas.openxmlformats.org/officeDocument/2006/relationships/image" Target="../media/image87.png"/><Relationship Id="rId7" Type="http://schemas.openxmlformats.org/officeDocument/2006/relationships/image" Target="../media/image91.png"/><Relationship Id="rId2" Type="http://schemas.openxmlformats.org/officeDocument/2006/relationships/image" Target="../media/image86.png"/><Relationship Id="rId1" Type="http://schemas.openxmlformats.org/officeDocument/2006/relationships/slideLayout" Target="../slideLayouts/slideLayout2.xml"/><Relationship Id="rId6" Type="http://schemas.openxmlformats.org/officeDocument/2006/relationships/image" Target="../media/image90.png"/><Relationship Id="rId5" Type="http://schemas.openxmlformats.org/officeDocument/2006/relationships/image" Target="../media/image89.png"/><Relationship Id="rId4" Type="http://schemas.openxmlformats.org/officeDocument/2006/relationships/image" Target="../media/image88.png"/></Relationships>
</file>

<file path=ppt/slides/_rels/slide4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name="Slide6">
    <p:spTree>
      <p:nvGrpSpPr>
        <p:cNvPr id="1" name=""/>
        <p:cNvGrpSpPr/>
        <p:nvPr/>
      </p:nvGrpSpPr>
      <p:grpSpPr>
        <a:xfrm>
          <a:off x="0" y="0"/>
          <a:ext cx="0" cy="0"/>
          <a:chOff x="0" y="0"/>
          <a:chExt cx="0" cy="0"/>
        </a:xfrm>
      </p:grpSpPr>
      <p:sp>
        <p:nvSpPr>
          <p:cNvPr id="2" name="Segnaposto contenuto 2"/>
          <p:cNvSpPr txBox="1">
            <a:spLocks noGrp="1"/>
          </p:cNvSpPr>
          <p:nvPr>
            <p:ph idx="1"/>
          </p:nvPr>
        </p:nvSpPr>
        <p:spPr/>
        <p:txBody>
          <a:bodyPr/>
          <a:lstStyle/>
          <a:p>
            <a:endParaRPr lang="it-IT"/>
          </a:p>
        </p:txBody>
      </p:sp>
      <p:sp>
        <p:nvSpPr>
          <p:cNvPr id="3" name="CasellaDiTesto 3"/>
          <p:cNvSpPr txBox="1"/>
          <p:nvPr/>
        </p:nvSpPr>
        <p:spPr>
          <a:xfrm>
            <a:off x="0" y="41157"/>
            <a:ext cx="9144000" cy="6617192"/>
          </a:xfrm>
          <a:prstGeom prst="rect">
            <a:avLst/>
          </a:prstGeom>
          <a:noFill/>
          <a:ln>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it-IT" sz="8000" b="1" i="0" u="none" strike="noStrike" kern="0" cap="none" spc="0" baseline="0">
                <a:solidFill>
                  <a:srgbClr val="FF0000"/>
                </a:solidFill>
                <a:uFillTx/>
                <a:latin typeface="Copperplate Gothic Bold" pitchFamily="34"/>
              </a:rPr>
              <a:t>LA storia della moda:</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it-IT" sz="6600" b="1" i="0" u="none" strike="noStrike" kern="0" cap="none" spc="0" baseline="0">
                <a:solidFill>
                  <a:srgbClr val="FF0000"/>
                </a:solidFill>
                <a:uFillTx/>
                <a:latin typeface="Copperplate Gothic Bold" pitchFamily="34"/>
              </a:rPr>
              <a:t>ESTETICA, CLIMA, PRATICITA’, IMPOSIZIONI MORALI</a:t>
            </a:r>
          </a:p>
        </p:txBody>
      </p:sp>
      <p:pic>
        <p:nvPicPr>
          <p:cNvPr id="4" name="Picture 2"/>
          <p:cNvPicPr>
            <a:picLocks noChangeAspect="1"/>
          </p:cNvPicPr>
          <p:nvPr/>
        </p:nvPicPr>
        <p:blipFill>
          <a:blip r:embed="rId2"/>
          <a:srcRect/>
          <a:stretch>
            <a:fillRect/>
          </a:stretch>
        </p:blipFill>
        <p:spPr>
          <a:xfrm>
            <a:off x="8445178" y="5805260"/>
            <a:ext cx="537210" cy="720080"/>
          </a:xfrm>
          <a:prstGeom prst="rect">
            <a:avLst/>
          </a:prstGeom>
          <a:noFill/>
          <a:ln>
            <a:noFill/>
          </a:ln>
        </p:spPr>
      </p:pic>
      <p:sp>
        <p:nvSpPr>
          <p:cNvPr id="5" name="CasellaDiTesto 5"/>
          <p:cNvSpPr txBox="1"/>
          <p:nvPr/>
        </p:nvSpPr>
        <p:spPr>
          <a:xfrm>
            <a:off x="8255166" y="6500085"/>
            <a:ext cx="917234" cy="338556"/>
          </a:xfrm>
          <a:prstGeom prst="rect">
            <a:avLst/>
          </a:prstGeom>
          <a:noFill/>
          <a:ln>
            <a:noFill/>
          </a:ln>
        </p:spPr>
        <p:txBody>
          <a:bodyPr vert="horz" wrap="non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it-IT" sz="800" b="1" i="0" u="none" strike="noStrike" kern="0" cap="none" spc="0" baseline="0">
                <a:solidFill>
                  <a:srgbClr val="F2F2F2"/>
                </a:solidFill>
                <a:uFillTx/>
                <a:latin typeface="Times New Roman" pitchFamily="18"/>
                <a:cs typeface="Times New Roman" pitchFamily="18"/>
              </a:rPr>
              <a:t>Michela Zucca</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it-IT" sz="800" b="1" i="0" u="none" strike="noStrike" kern="0" cap="none" spc="0" baseline="0">
                <a:solidFill>
                  <a:srgbClr val="F2F2F2"/>
                </a:solidFill>
                <a:uFillTx/>
                <a:latin typeface="Times New Roman" pitchFamily="18"/>
                <a:cs typeface="Times New Roman" pitchFamily="18"/>
              </a:rPr>
              <a:t>Servizi Culturali</a:t>
            </a: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name="Slide21">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8445178" y="5805260"/>
            <a:ext cx="537210" cy="720080"/>
          </a:xfrm>
          <a:prstGeom prst="rect">
            <a:avLst/>
          </a:prstGeom>
          <a:noFill/>
          <a:ln>
            <a:noFill/>
          </a:ln>
        </p:spPr>
      </p:pic>
      <p:sp>
        <p:nvSpPr>
          <p:cNvPr id="3" name="CasellaDiTesto 5"/>
          <p:cNvSpPr txBox="1"/>
          <p:nvPr/>
        </p:nvSpPr>
        <p:spPr>
          <a:xfrm>
            <a:off x="8255166" y="6500085"/>
            <a:ext cx="917234" cy="338556"/>
          </a:xfrm>
          <a:prstGeom prst="rect">
            <a:avLst/>
          </a:prstGeom>
          <a:noFill/>
          <a:ln>
            <a:noFill/>
          </a:ln>
        </p:spPr>
        <p:txBody>
          <a:bodyPr vert="horz" wrap="non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it-IT" sz="800" b="1" i="0" u="none" strike="noStrike" kern="0" cap="none" spc="0" baseline="0">
                <a:solidFill>
                  <a:srgbClr val="F2F2F2"/>
                </a:solidFill>
                <a:uFillTx/>
                <a:latin typeface="Times New Roman" pitchFamily="18"/>
                <a:cs typeface="Times New Roman" pitchFamily="18"/>
              </a:rPr>
              <a:t>Michela Zucca</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it-IT" sz="800" b="1" i="0" u="none" strike="noStrike" kern="0" cap="none" spc="0" baseline="0">
                <a:solidFill>
                  <a:srgbClr val="F2F2F2"/>
                </a:solidFill>
                <a:uFillTx/>
                <a:latin typeface="Times New Roman" pitchFamily="18"/>
                <a:cs typeface="Times New Roman" pitchFamily="18"/>
              </a:rPr>
              <a:t>Servizi Culturali</a:t>
            </a:r>
          </a:p>
        </p:txBody>
      </p:sp>
      <p:pic>
        <p:nvPicPr>
          <p:cNvPr id="4" name="Picture 4"/>
          <p:cNvPicPr>
            <a:picLocks noChangeAspect="1"/>
          </p:cNvPicPr>
          <p:nvPr/>
        </p:nvPicPr>
        <p:blipFill>
          <a:blip r:embed="rId3"/>
          <a:srcRect/>
          <a:stretch>
            <a:fillRect/>
          </a:stretch>
        </p:blipFill>
        <p:spPr>
          <a:xfrm>
            <a:off x="26407" y="0"/>
            <a:ext cx="6624736" cy="4050746"/>
          </a:xfrm>
          <a:prstGeom prst="rect">
            <a:avLst/>
          </a:prstGeom>
          <a:noFill/>
          <a:ln>
            <a:noFill/>
          </a:ln>
        </p:spPr>
      </p:pic>
      <p:pic>
        <p:nvPicPr>
          <p:cNvPr id="5" name="Picture 5"/>
          <p:cNvPicPr>
            <a:picLocks noChangeAspect="1"/>
          </p:cNvPicPr>
          <p:nvPr/>
        </p:nvPicPr>
        <p:blipFill>
          <a:blip r:embed="rId4"/>
          <a:srcRect/>
          <a:stretch>
            <a:fillRect/>
          </a:stretch>
        </p:blipFill>
        <p:spPr>
          <a:xfrm>
            <a:off x="2892887" y="3611459"/>
            <a:ext cx="6250298" cy="3265624"/>
          </a:xfrm>
          <a:prstGeom prst="rect">
            <a:avLst/>
          </a:prstGeom>
          <a:noFill/>
          <a:ln>
            <a:noFill/>
          </a:ln>
        </p:spPr>
      </p:pic>
      <p:sp>
        <p:nvSpPr>
          <p:cNvPr id="6" name="CasellaDiTesto 3"/>
          <p:cNvSpPr txBox="1"/>
          <p:nvPr/>
        </p:nvSpPr>
        <p:spPr>
          <a:xfrm>
            <a:off x="33521" y="3475332"/>
            <a:ext cx="2859365" cy="3170096"/>
          </a:xfrm>
          <a:prstGeom prst="rect">
            <a:avLst/>
          </a:prstGeom>
          <a:noFill/>
          <a:ln>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it-IT" sz="2000" b="1" i="0" u="none" strike="noStrike" kern="0" cap="none" spc="0" baseline="0">
                <a:solidFill>
                  <a:srgbClr val="FF0000"/>
                </a:solidFill>
                <a:uFillTx/>
                <a:latin typeface="Copperplate Gothic Bold" pitchFamily="34"/>
              </a:rPr>
              <a:t>Le scarpe diventano preziose pantofole (queste sono in seta con fibbie di diamanti) che costringono il piede e terminano a punta.   </a:t>
            </a:r>
          </a:p>
        </p:txBody>
      </p:sp>
      <p:sp>
        <p:nvSpPr>
          <p:cNvPr id="7" name="Rettangolo 5"/>
          <p:cNvSpPr/>
          <p:nvPr/>
        </p:nvSpPr>
        <p:spPr>
          <a:xfrm>
            <a:off x="6588224" y="0"/>
            <a:ext cx="2554952" cy="3477874"/>
          </a:xfrm>
          <a:prstGeom prst="rect">
            <a:avLst/>
          </a:prstGeom>
          <a:noFill/>
          <a:ln>
            <a:noFill/>
            <a:prstDash val="solid"/>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it-IT" sz="2000" b="1" i="0" u="none" strike="noStrike" kern="0" cap="none" spc="0" baseline="0">
                <a:solidFill>
                  <a:srgbClr val="FF0000"/>
                </a:solidFill>
                <a:uFillTx/>
                <a:latin typeface="Copperplate Gothic Bold" pitchFamily="34"/>
              </a:rPr>
              <a:t>Le scarpe non possono essere indossate in strada , per camminare, per lavorare: le donne vivono confinate in casa ed escono solo in carrozza.   </a:t>
            </a: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name="Slide23">
    <p:spTree>
      <p:nvGrpSpPr>
        <p:cNvPr id="1" name=""/>
        <p:cNvGrpSpPr/>
        <p:nvPr/>
      </p:nvGrpSpPr>
      <p:grpSpPr>
        <a:xfrm>
          <a:off x="0" y="0"/>
          <a:ext cx="0" cy="0"/>
          <a:chOff x="0" y="0"/>
          <a:chExt cx="0" cy="0"/>
        </a:xfrm>
      </p:grpSpPr>
      <p:sp>
        <p:nvSpPr>
          <p:cNvPr id="2" name="CasellaDiTesto 3"/>
          <p:cNvSpPr txBox="1"/>
          <p:nvPr/>
        </p:nvSpPr>
        <p:spPr>
          <a:xfrm>
            <a:off x="5260707" y="31043"/>
            <a:ext cx="3896953" cy="6740307"/>
          </a:xfrm>
          <a:prstGeom prst="rect">
            <a:avLst/>
          </a:prstGeom>
          <a:noFill/>
          <a:ln>
            <a:noFill/>
          </a:ln>
        </p:spPr>
        <p:txBody>
          <a:bodyPr vert="horz" wrap="square" lIns="91440" tIns="45720" rIns="91440" bIns="45720" anchor="t" anchorCtr="1"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it-IT" sz="1800" b="1" i="0" u="none" strike="noStrike" kern="0" cap="none" spc="0" baseline="0">
                <a:solidFill>
                  <a:srgbClr val="FF0000"/>
                </a:solidFill>
                <a:uFillTx/>
                <a:latin typeface="Copperplate Gothic Bold" pitchFamily="34"/>
              </a:rPr>
              <a:t>Era Maria Antonietta di Francia a dettare la moda in Europa fra l’aristocrazia. Le donne che avevano la possibilità di dimorare a Versailles trascorrevano ore e ore davanti allo specchio ogni giorno per abbigliarsi. Per vestirsi avevano bisogno dell’aiuto di qualcun altro, e  gli abiti erano talmente scomodi che passavano gran parte del tempo in «deshabillée» (cioè in camicia da notte) e a letto. Lo spreco di tessuto e il costo di questi abiti erano leggendari. La nobiltà non badava a spese e l’ostentazione raggiunse livelli mai visti. Per la </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it-IT" sz="1800" b="1" i="0" u="none" strike="noStrike" kern="0" cap="none" spc="0" baseline="0">
                <a:solidFill>
                  <a:srgbClr val="FF0000"/>
                </a:solidFill>
                <a:uFillTx/>
                <a:latin typeface="Copperplate Gothic Bold" pitchFamily="34"/>
              </a:rPr>
              <a:t>prima volta il rifiuto dei ceti dirigenti passò anche per la moda e i canoni estetici. </a:t>
            </a:r>
          </a:p>
        </p:txBody>
      </p:sp>
      <p:sp>
        <p:nvSpPr>
          <p:cNvPr id="3" name="CasellaDiTesto 5"/>
          <p:cNvSpPr txBox="1"/>
          <p:nvPr/>
        </p:nvSpPr>
        <p:spPr>
          <a:xfrm>
            <a:off x="8255166" y="6500085"/>
            <a:ext cx="917234" cy="338556"/>
          </a:xfrm>
          <a:prstGeom prst="rect">
            <a:avLst/>
          </a:prstGeom>
          <a:noFill/>
          <a:ln>
            <a:noFill/>
          </a:ln>
        </p:spPr>
        <p:txBody>
          <a:bodyPr vert="horz" wrap="non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it-IT" sz="800" b="1" i="0" u="none" strike="noStrike" kern="0" cap="none" spc="0" baseline="0">
                <a:solidFill>
                  <a:srgbClr val="F2F2F2"/>
                </a:solidFill>
                <a:uFillTx/>
                <a:latin typeface="Times New Roman" pitchFamily="18"/>
                <a:cs typeface="Times New Roman" pitchFamily="18"/>
              </a:rPr>
              <a:t>Michela Zucca</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it-IT" sz="800" b="1" i="0" u="none" strike="noStrike" kern="0" cap="none" spc="0" baseline="0">
                <a:solidFill>
                  <a:srgbClr val="F2F2F2"/>
                </a:solidFill>
                <a:uFillTx/>
                <a:latin typeface="Times New Roman" pitchFamily="18"/>
                <a:cs typeface="Times New Roman" pitchFamily="18"/>
              </a:rPr>
              <a:t>Servizi Culturali</a:t>
            </a:r>
          </a:p>
        </p:txBody>
      </p:sp>
      <p:pic>
        <p:nvPicPr>
          <p:cNvPr id="4" name="Picture 5"/>
          <p:cNvPicPr>
            <a:picLocks noChangeAspect="1"/>
          </p:cNvPicPr>
          <p:nvPr/>
        </p:nvPicPr>
        <p:blipFill>
          <a:blip r:embed="rId2"/>
          <a:srcRect t="17398"/>
          <a:stretch>
            <a:fillRect/>
          </a:stretch>
        </p:blipFill>
        <p:spPr>
          <a:xfrm>
            <a:off x="0" y="0"/>
            <a:ext cx="5260707" cy="6838642"/>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name="Slide28">
    <p:spTree>
      <p:nvGrpSpPr>
        <p:cNvPr id="1" name=""/>
        <p:cNvGrpSpPr/>
        <p:nvPr/>
      </p:nvGrpSpPr>
      <p:grpSpPr>
        <a:xfrm>
          <a:off x="0" y="0"/>
          <a:ext cx="0" cy="0"/>
          <a:chOff x="0" y="0"/>
          <a:chExt cx="0" cy="0"/>
        </a:xfrm>
      </p:grpSpPr>
      <p:sp>
        <p:nvSpPr>
          <p:cNvPr id="2" name="CasellaDiTesto 3"/>
          <p:cNvSpPr txBox="1"/>
          <p:nvPr/>
        </p:nvSpPr>
        <p:spPr>
          <a:xfrm>
            <a:off x="5390388" y="31043"/>
            <a:ext cx="3767273" cy="1708163"/>
          </a:xfrm>
          <a:prstGeom prst="rect">
            <a:avLst/>
          </a:prstGeom>
          <a:noFill/>
          <a:ln>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it-IT" sz="2100" b="1" i="0" u="none" strike="noStrike" kern="0" cap="none" spc="0" baseline="0">
                <a:solidFill>
                  <a:srgbClr val="FF0000"/>
                </a:solidFill>
                <a:uFillTx/>
                <a:latin typeface="Copperplate Gothic Bold" pitchFamily="34"/>
              </a:rPr>
              <a:t>Chiaramente allora come oggi c’era chi non si adeguava alla moda e preferiva modelli molto più naturali. </a:t>
            </a:r>
          </a:p>
        </p:txBody>
      </p:sp>
      <p:pic>
        <p:nvPicPr>
          <p:cNvPr id="3" name="Picture 2"/>
          <p:cNvPicPr>
            <a:picLocks noChangeAspect="1"/>
          </p:cNvPicPr>
          <p:nvPr/>
        </p:nvPicPr>
        <p:blipFill>
          <a:blip r:embed="rId2"/>
          <a:srcRect/>
          <a:stretch>
            <a:fillRect/>
          </a:stretch>
        </p:blipFill>
        <p:spPr>
          <a:xfrm>
            <a:off x="8445178" y="5805260"/>
            <a:ext cx="537210" cy="720080"/>
          </a:xfrm>
          <a:prstGeom prst="rect">
            <a:avLst/>
          </a:prstGeom>
          <a:noFill/>
          <a:ln>
            <a:noFill/>
          </a:ln>
        </p:spPr>
      </p:pic>
      <p:sp>
        <p:nvSpPr>
          <p:cNvPr id="4" name="CasellaDiTesto 5"/>
          <p:cNvSpPr txBox="1"/>
          <p:nvPr/>
        </p:nvSpPr>
        <p:spPr>
          <a:xfrm>
            <a:off x="8255166" y="6500085"/>
            <a:ext cx="917234" cy="338556"/>
          </a:xfrm>
          <a:prstGeom prst="rect">
            <a:avLst/>
          </a:prstGeom>
          <a:noFill/>
          <a:ln>
            <a:noFill/>
          </a:ln>
        </p:spPr>
        <p:txBody>
          <a:bodyPr vert="horz" wrap="non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it-IT" sz="800" b="1" i="0" u="none" strike="noStrike" kern="0" cap="none" spc="0" baseline="0">
                <a:solidFill>
                  <a:srgbClr val="F2F2F2"/>
                </a:solidFill>
                <a:uFillTx/>
                <a:latin typeface="Times New Roman" pitchFamily="18"/>
                <a:cs typeface="Times New Roman" pitchFamily="18"/>
              </a:rPr>
              <a:t>Michela Zucca</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it-IT" sz="800" b="1" i="0" u="none" strike="noStrike" kern="0" cap="none" spc="0" baseline="0">
                <a:solidFill>
                  <a:srgbClr val="F2F2F2"/>
                </a:solidFill>
                <a:uFillTx/>
                <a:latin typeface="Times New Roman" pitchFamily="18"/>
                <a:cs typeface="Times New Roman" pitchFamily="18"/>
              </a:rPr>
              <a:t>Servizi Culturali</a:t>
            </a:r>
          </a:p>
        </p:txBody>
      </p:sp>
      <p:pic>
        <p:nvPicPr>
          <p:cNvPr id="5" name="Picture 3"/>
          <p:cNvPicPr>
            <a:picLocks noChangeAspect="1"/>
          </p:cNvPicPr>
          <p:nvPr/>
        </p:nvPicPr>
        <p:blipFill>
          <a:blip r:embed="rId3"/>
          <a:srcRect/>
          <a:stretch>
            <a:fillRect/>
          </a:stretch>
        </p:blipFill>
        <p:spPr>
          <a:xfrm>
            <a:off x="0" y="0"/>
            <a:ext cx="5390388" cy="6858000"/>
          </a:xfrm>
          <a:prstGeom prst="rect">
            <a:avLst/>
          </a:prstGeom>
          <a:noFill/>
          <a:ln>
            <a:noFill/>
          </a:ln>
        </p:spPr>
      </p:pic>
      <p:pic>
        <p:nvPicPr>
          <p:cNvPr id="6" name="Picture 4"/>
          <p:cNvPicPr>
            <a:picLocks noChangeAspect="1"/>
          </p:cNvPicPr>
          <p:nvPr/>
        </p:nvPicPr>
        <p:blipFill>
          <a:blip r:embed="rId4"/>
          <a:srcRect/>
          <a:stretch>
            <a:fillRect/>
          </a:stretch>
        </p:blipFill>
        <p:spPr>
          <a:xfrm>
            <a:off x="5657337" y="2176921"/>
            <a:ext cx="3233364" cy="4149080"/>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name="Slide24">
    <p:spTree>
      <p:nvGrpSpPr>
        <p:cNvPr id="1" name=""/>
        <p:cNvGrpSpPr/>
        <p:nvPr/>
      </p:nvGrpSpPr>
      <p:grpSpPr>
        <a:xfrm>
          <a:off x="0" y="0"/>
          <a:ext cx="0" cy="0"/>
          <a:chOff x="0" y="0"/>
          <a:chExt cx="0" cy="0"/>
        </a:xfrm>
      </p:grpSpPr>
      <p:sp>
        <p:nvSpPr>
          <p:cNvPr id="2" name="CasellaDiTesto 3"/>
          <p:cNvSpPr txBox="1"/>
          <p:nvPr/>
        </p:nvSpPr>
        <p:spPr>
          <a:xfrm>
            <a:off x="4283964" y="31043"/>
            <a:ext cx="4873697" cy="738661"/>
          </a:xfrm>
          <a:prstGeom prst="rect">
            <a:avLst/>
          </a:prstGeom>
          <a:noFill/>
          <a:ln>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it-IT" sz="2100" b="1" i="0" u="none" strike="noStrike" kern="0" cap="none" spc="0" baseline="0">
                <a:solidFill>
                  <a:srgbClr val="FF0000"/>
                </a:solidFill>
                <a:uFillTx/>
                <a:latin typeface="Copperplate Gothic Bold" pitchFamily="34"/>
              </a:rPr>
              <a:t>Anche nel ‘700 c’è chi impone uno stile personale. </a:t>
            </a:r>
          </a:p>
        </p:txBody>
      </p:sp>
      <p:sp>
        <p:nvSpPr>
          <p:cNvPr id="3" name="CasellaDiTesto 5"/>
          <p:cNvSpPr txBox="1"/>
          <p:nvPr/>
        </p:nvSpPr>
        <p:spPr>
          <a:xfrm>
            <a:off x="8445114" y="6500085"/>
            <a:ext cx="537328" cy="215441"/>
          </a:xfrm>
          <a:prstGeom prst="rect">
            <a:avLst/>
          </a:prstGeom>
          <a:noFill/>
          <a:ln>
            <a:noFill/>
          </a:ln>
        </p:spPr>
        <p:txBody>
          <a:bodyPr vert="horz" wrap="non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it-IT" sz="800" b="1" i="0" u="none" strike="noStrike" kern="0" cap="none" spc="0" baseline="0">
                <a:solidFill>
                  <a:srgbClr val="F2F2F2"/>
                </a:solidFill>
                <a:uFillTx/>
                <a:latin typeface="Times New Roman" pitchFamily="18"/>
                <a:cs typeface="Times New Roman" pitchFamily="18"/>
              </a:rPr>
              <a:t>Michela</a:t>
            </a:r>
          </a:p>
        </p:txBody>
      </p:sp>
      <p:pic>
        <p:nvPicPr>
          <p:cNvPr id="4" name="Picture 2"/>
          <p:cNvPicPr>
            <a:picLocks noChangeAspect="1"/>
          </p:cNvPicPr>
          <p:nvPr/>
        </p:nvPicPr>
        <p:blipFill>
          <a:blip r:embed="rId2"/>
          <a:srcRect/>
          <a:stretch>
            <a:fillRect/>
          </a:stretch>
        </p:blipFill>
        <p:spPr>
          <a:xfrm>
            <a:off x="10552" y="-24661"/>
            <a:ext cx="4232364" cy="6863303"/>
          </a:xfrm>
          <a:prstGeom prst="rect">
            <a:avLst/>
          </a:prstGeom>
          <a:noFill/>
          <a:ln>
            <a:noFill/>
          </a:ln>
        </p:spPr>
      </p:pic>
      <p:pic>
        <p:nvPicPr>
          <p:cNvPr id="5" name="Picture 3"/>
          <p:cNvPicPr>
            <a:picLocks noChangeAspect="1"/>
          </p:cNvPicPr>
          <p:nvPr/>
        </p:nvPicPr>
        <p:blipFill>
          <a:blip r:embed="rId3"/>
          <a:srcRect/>
          <a:stretch>
            <a:fillRect/>
          </a:stretch>
        </p:blipFill>
        <p:spPr>
          <a:xfrm>
            <a:off x="4556199" y="736540"/>
            <a:ext cx="4329235" cy="5932819"/>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name="Slide27">
    <p:spTree>
      <p:nvGrpSpPr>
        <p:cNvPr id="1" name=""/>
        <p:cNvGrpSpPr/>
        <p:nvPr/>
      </p:nvGrpSpPr>
      <p:grpSpPr>
        <a:xfrm>
          <a:off x="0" y="0"/>
          <a:ext cx="0" cy="0"/>
          <a:chOff x="0" y="0"/>
          <a:chExt cx="0" cy="0"/>
        </a:xfrm>
      </p:grpSpPr>
      <p:sp>
        <p:nvSpPr>
          <p:cNvPr id="2" name="CasellaDiTesto 3"/>
          <p:cNvSpPr txBox="1"/>
          <p:nvPr/>
        </p:nvSpPr>
        <p:spPr>
          <a:xfrm>
            <a:off x="5590138" y="31043"/>
            <a:ext cx="3567522" cy="6555644"/>
          </a:xfrm>
          <a:prstGeom prst="rect">
            <a:avLst/>
          </a:prstGeom>
          <a:noFill/>
          <a:ln>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it-IT" sz="2100" b="1" i="0" u="none" strike="noStrike" kern="0" cap="none" spc="0" baseline="0">
                <a:solidFill>
                  <a:srgbClr val="FF0000"/>
                </a:solidFill>
                <a:uFillTx/>
                <a:latin typeface="Copperplate Gothic Bold" pitchFamily="34"/>
              </a:rPr>
              <a:t>Nel 1600 l’Inghilterra comincia ad importare cotone dall’India, e nel secolo seguente inizia la produzione di  tessuti per l’abbigliamento. Per la prima volta, si poterono confezionare abiti che imitavano quelli di seta, che potevano essere indossati anche da donne di ceto basso non abituate a portarli da decenni di busti imposti fin da </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it-IT" sz="2100" b="1" i="0" u="none" strike="noStrike" kern="0" cap="none" spc="0" baseline="0">
                <a:solidFill>
                  <a:srgbClr val="FF0000"/>
                </a:solidFill>
                <a:uFillTx/>
                <a:latin typeface="Copperplate Gothic Bold" pitchFamily="34"/>
              </a:rPr>
              <a:t>bambina. </a:t>
            </a:r>
          </a:p>
        </p:txBody>
      </p:sp>
      <p:pic>
        <p:nvPicPr>
          <p:cNvPr id="3" name="Picture 2"/>
          <p:cNvPicPr>
            <a:picLocks noChangeAspect="1"/>
          </p:cNvPicPr>
          <p:nvPr/>
        </p:nvPicPr>
        <p:blipFill>
          <a:blip r:embed="rId2"/>
          <a:srcRect/>
          <a:stretch>
            <a:fillRect/>
          </a:stretch>
        </p:blipFill>
        <p:spPr>
          <a:xfrm>
            <a:off x="8445178" y="5805260"/>
            <a:ext cx="537210" cy="720080"/>
          </a:xfrm>
          <a:prstGeom prst="rect">
            <a:avLst/>
          </a:prstGeom>
          <a:noFill/>
          <a:ln>
            <a:noFill/>
          </a:ln>
        </p:spPr>
      </p:pic>
      <p:sp>
        <p:nvSpPr>
          <p:cNvPr id="4" name="CasellaDiTesto 5"/>
          <p:cNvSpPr txBox="1"/>
          <p:nvPr/>
        </p:nvSpPr>
        <p:spPr>
          <a:xfrm>
            <a:off x="8255166" y="6500085"/>
            <a:ext cx="917234" cy="338556"/>
          </a:xfrm>
          <a:prstGeom prst="rect">
            <a:avLst/>
          </a:prstGeom>
          <a:noFill/>
          <a:ln>
            <a:noFill/>
          </a:ln>
        </p:spPr>
        <p:txBody>
          <a:bodyPr vert="horz" wrap="non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it-IT" sz="800" b="1" i="0" u="none" strike="noStrike" kern="0" cap="none" spc="0" baseline="0">
                <a:solidFill>
                  <a:srgbClr val="F2F2F2"/>
                </a:solidFill>
                <a:uFillTx/>
                <a:latin typeface="Times New Roman" pitchFamily="18"/>
                <a:cs typeface="Times New Roman" pitchFamily="18"/>
              </a:rPr>
              <a:t>Michela Zucca</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it-IT" sz="800" b="1" i="0" u="none" strike="noStrike" kern="0" cap="none" spc="0" baseline="0">
                <a:solidFill>
                  <a:srgbClr val="F2F2F2"/>
                </a:solidFill>
                <a:uFillTx/>
                <a:latin typeface="Times New Roman" pitchFamily="18"/>
                <a:cs typeface="Times New Roman" pitchFamily="18"/>
              </a:rPr>
              <a:t>Servizi Culturali</a:t>
            </a:r>
          </a:p>
        </p:txBody>
      </p:sp>
      <p:pic>
        <p:nvPicPr>
          <p:cNvPr id="5" name="Picture 2"/>
          <p:cNvPicPr>
            <a:picLocks noChangeAspect="1"/>
          </p:cNvPicPr>
          <p:nvPr/>
        </p:nvPicPr>
        <p:blipFill>
          <a:blip r:embed="rId3"/>
          <a:srcRect/>
          <a:stretch>
            <a:fillRect/>
          </a:stretch>
        </p:blipFill>
        <p:spPr>
          <a:xfrm>
            <a:off x="0" y="31043"/>
            <a:ext cx="5590138" cy="6826956"/>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name="Slide33">
    <p:spTree>
      <p:nvGrpSpPr>
        <p:cNvPr id="1" name=""/>
        <p:cNvGrpSpPr/>
        <p:nvPr/>
      </p:nvGrpSpPr>
      <p:grpSpPr>
        <a:xfrm>
          <a:off x="0" y="0"/>
          <a:ext cx="0" cy="0"/>
          <a:chOff x="0" y="0"/>
          <a:chExt cx="0" cy="0"/>
        </a:xfrm>
      </p:grpSpPr>
      <p:sp>
        <p:nvSpPr>
          <p:cNvPr id="2" name="CasellaDiTesto 3"/>
          <p:cNvSpPr txBox="1"/>
          <p:nvPr/>
        </p:nvSpPr>
        <p:spPr>
          <a:xfrm>
            <a:off x="4644009" y="31043"/>
            <a:ext cx="4513652" cy="6817254"/>
          </a:xfrm>
          <a:prstGeom prst="rect">
            <a:avLst/>
          </a:prstGeom>
          <a:noFill/>
          <a:ln>
            <a:noFill/>
          </a:ln>
        </p:spPr>
        <p:txBody>
          <a:bodyPr vert="horz" wrap="square" lIns="91440" tIns="45720" rIns="91440" bIns="45720" anchor="t" anchorCtr="1"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it-IT" sz="1900" b="1" i="0" u="none" strike="noStrike" kern="0" cap="none" spc="0" baseline="0">
                <a:solidFill>
                  <a:srgbClr val="FF0000"/>
                </a:solidFill>
                <a:uFillTx/>
                <a:latin typeface="Copperplate Gothic Bold" pitchFamily="34"/>
              </a:rPr>
              <a:t>La rivoluzione francese cambia radicalmente anche la moda. L’abito maschile, tutto pizzi, merletti, sete e scarpine di taffetà, parrucche incipriate e calze immacolate, viene ridicolizzato. Gli uomini cominciano a tagliarsi i capelli corti, ad aborrire la cipria e a portare vestiti scuri e scarpe adatte a scendere in strada. Ma il look cambia allo stesso modo per le donne: rifacendosi all’antichità classica, e allo stile greco e romano, vengono smessi busti e «panieri», le linee si fanno fluide, la vita alta non stringe, le stoffe leggere, </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it-IT" sz="1900" b="1" i="0" u="none" strike="noStrike" kern="0" cap="none" spc="0" baseline="0">
                <a:solidFill>
                  <a:srgbClr val="FF0000"/>
                </a:solidFill>
                <a:uFillTx/>
                <a:latin typeface="Copperplate Gothic Bold" pitchFamily="34"/>
              </a:rPr>
              <a:t>le maniche corte, i capelli acconciati in maniera semplice ed elegante.  Per la prima volta dopo secoli, il vestito ridiventa comodo. </a:t>
            </a:r>
          </a:p>
        </p:txBody>
      </p:sp>
      <p:pic>
        <p:nvPicPr>
          <p:cNvPr id="3" name="Picture 2"/>
          <p:cNvPicPr>
            <a:picLocks noChangeAspect="1"/>
          </p:cNvPicPr>
          <p:nvPr/>
        </p:nvPicPr>
        <p:blipFill>
          <a:blip r:embed="rId2"/>
          <a:srcRect/>
          <a:stretch>
            <a:fillRect/>
          </a:stretch>
        </p:blipFill>
        <p:spPr>
          <a:xfrm>
            <a:off x="8445178" y="5805260"/>
            <a:ext cx="537210" cy="720080"/>
          </a:xfrm>
          <a:prstGeom prst="rect">
            <a:avLst/>
          </a:prstGeom>
          <a:noFill/>
          <a:ln>
            <a:noFill/>
          </a:ln>
        </p:spPr>
      </p:pic>
      <p:sp>
        <p:nvSpPr>
          <p:cNvPr id="4" name="CasellaDiTesto 5"/>
          <p:cNvSpPr txBox="1"/>
          <p:nvPr/>
        </p:nvSpPr>
        <p:spPr>
          <a:xfrm>
            <a:off x="8255166" y="6500085"/>
            <a:ext cx="917234" cy="338556"/>
          </a:xfrm>
          <a:prstGeom prst="rect">
            <a:avLst/>
          </a:prstGeom>
          <a:noFill/>
          <a:ln>
            <a:noFill/>
          </a:ln>
        </p:spPr>
        <p:txBody>
          <a:bodyPr vert="horz" wrap="non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it-IT" sz="800" b="1" i="0" u="none" strike="noStrike" kern="0" cap="none" spc="0" baseline="0">
                <a:solidFill>
                  <a:srgbClr val="F2F2F2"/>
                </a:solidFill>
                <a:uFillTx/>
                <a:latin typeface="Times New Roman" pitchFamily="18"/>
                <a:cs typeface="Times New Roman" pitchFamily="18"/>
              </a:rPr>
              <a:t>Michela Zucca</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it-IT" sz="800" b="1" i="0" u="none" strike="noStrike" kern="0" cap="none" spc="0" baseline="0">
                <a:solidFill>
                  <a:srgbClr val="F2F2F2"/>
                </a:solidFill>
                <a:uFillTx/>
                <a:latin typeface="Times New Roman" pitchFamily="18"/>
                <a:cs typeface="Times New Roman" pitchFamily="18"/>
              </a:rPr>
              <a:t>Servizi Culturali</a:t>
            </a:r>
          </a:p>
        </p:txBody>
      </p:sp>
      <p:pic>
        <p:nvPicPr>
          <p:cNvPr id="5" name="Picture 2"/>
          <p:cNvPicPr>
            <a:picLocks noChangeAspect="1"/>
          </p:cNvPicPr>
          <p:nvPr/>
        </p:nvPicPr>
        <p:blipFill>
          <a:blip r:embed="rId3"/>
          <a:srcRect/>
          <a:stretch>
            <a:fillRect/>
          </a:stretch>
        </p:blipFill>
        <p:spPr>
          <a:xfrm>
            <a:off x="19357" y="-14218"/>
            <a:ext cx="4624651" cy="6856847"/>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name="Slide35">
    <p:spTree>
      <p:nvGrpSpPr>
        <p:cNvPr id="1" name=""/>
        <p:cNvGrpSpPr/>
        <p:nvPr/>
      </p:nvGrpSpPr>
      <p:grpSpPr>
        <a:xfrm>
          <a:off x="0" y="0"/>
          <a:ext cx="0" cy="0"/>
          <a:chOff x="0" y="0"/>
          <a:chExt cx="0" cy="0"/>
        </a:xfrm>
      </p:grpSpPr>
      <p:sp>
        <p:nvSpPr>
          <p:cNvPr id="2" name="CasellaDiTesto 3"/>
          <p:cNvSpPr txBox="1"/>
          <p:nvPr/>
        </p:nvSpPr>
        <p:spPr>
          <a:xfrm>
            <a:off x="5166359" y="31043"/>
            <a:ext cx="3991301" cy="6555644"/>
          </a:xfrm>
          <a:prstGeom prst="rect">
            <a:avLst/>
          </a:prstGeom>
          <a:noFill/>
          <a:ln>
            <a:noFill/>
          </a:ln>
        </p:spPr>
        <p:txBody>
          <a:bodyPr vert="horz" wrap="square" lIns="91440" tIns="45720" rIns="91440" bIns="45720" anchor="t" anchorCtr="1"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it-IT" sz="2100" b="1" i="0" u="none" strike="noStrike" kern="0" cap="none" spc="0" baseline="0">
                <a:solidFill>
                  <a:srgbClr val="FF0000"/>
                </a:solidFill>
                <a:uFillTx/>
                <a:latin typeface="Copperplate Gothic Bold" pitchFamily="34"/>
              </a:rPr>
              <a:t>La liberazione del corpo è un riflesso dell’emancipazione parzialmente conquistata. SE anche Olympe De Gouges viene ghigliottinata e il voto alle donne viene negato,</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it-IT" sz="2100" b="1" i="0" u="none" strike="noStrike" kern="0" cap="none" spc="0" baseline="0">
                <a:solidFill>
                  <a:srgbClr val="FF0000"/>
                </a:solidFill>
                <a:uFillTx/>
                <a:latin typeface="Copperplate Gothic Bold" pitchFamily="34"/>
              </a:rPr>
              <a:t>Il gentil sesso partecipa largamente al movimento rivoluzionario. Il periodo di guerra favorisce la liberazione dei costumi e la mobilità sociale.  Per qualche anno viene concesso perfino il divorzio. Il corpo riprende un aspetto naturale.</a:t>
            </a:r>
          </a:p>
        </p:txBody>
      </p:sp>
      <p:pic>
        <p:nvPicPr>
          <p:cNvPr id="3" name="Picture 2"/>
          <p:cNvPicPr>
            <a:picLocks noChangeAspect="1"/>
          </p:cNvPicPr>
          <p:nvPr/>
        </p:nvPicPr>
        <p:blipFill>
          <a:blip r:embed="rId2"/>
          <a:srcRect/>
          <a:stretch>
            <a:fillRect/>
          </a:stretch>
        </p:blipFill>
        <p:spPr>
          <a:xfrm>
            <a:off x="8445178" y="5805260"/>
            <a:ext cx="537210" cy="720080"/>
          </a:xfrm>
          <a:prstGeom prst="rect">
            <a:avLst/>
          </a:prstGeom>
          <a:noFill/>
          <a:ln>
            <a:noFill/>
          </a:ln>
        </p:spPr>
      </p:pic>
      <p:sp>
        <p:nvSpPr>
          <p:cNvPr id="4" name="CasellaDiTesto 5"/>
          <p:cNvSpPr txBox="1"/>
          <p:nvPr/>
        </p:nvSpPr>
        <p:spPr>
          <a:xfrm>
            <a:off x="8255166" y="6500085"/>
            <a:ext cx="917234" cy="338556"/>
          </a:xfrm>
          <a:prstGeom prst="rect">
            <a:avLst/>
          </a:prstGeom>
          <a:noFill/>
          <a:ln>
            <a:noFill/>
          </a:ln>
        </p:spPr>
        <p:txBody>
          <a:bodyPr vert="horz" wrap="non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it-IT" sz="800" b="1" i="0" u="none" strike="noStrike" kern="0" cap="none" spc="0" baseline="0">
                <a:solidFill>
                  <a:srgbClr val="F2F2F2"/>
                </a:solidFill>
                <a:uFillTx/>
                <a:latin typeface="Times New Roman" pitchFamily="18"/>
                <a:cs typeface="Times New Roman" pitchFamily="18"/>
              </a:rPr>
              <a:t>Michela Zucca</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it-IT" sz="800" b="1" i="0" u="none" strike="noStrike" kern="0" cap="none" spc="0" baseline="0">
                <a:solidFill>
                  <a:srgbClr val="F2F2F2"/>
                </a:solidFill>
                <a:uFillTx/>
                <a:latin typeface="Times New Roman" pitchFamily="18"/>
                <a:cs typeface="Times New Roman" pitchFamily="18"/>
              </a:rPr>
              <a:t>Servizi Culturali</a:t>
            </a:r>
          </a:p>
        </p:txBody>
      </p:sp>
      <p:pic>
        <p:nvPicPr>
          <p:cNvPr id="5" name="Picture 2"/>
          <p:cNvPicPr>
            <a:picLocks noChangeAspect="1"/>
          </p:cNvPicPr>
          <p:nvPr/>
        </p:nvPicPr>
        <p:blipFill>
          <a:blip r:embed="rId3"/>
          <a:srcRect/>
          <a:stretch>
            <a:fillRect/>
          </a:stretch>
        </p:blipFill>
        <p:spPr>
          <a:xfrm>
            <a:off x="0" y="0"/>
            <a:ext cx="5166359" cy="6858000"/>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name="Slide25">
    <p:spTree>
      <p:nvGrpSpPr>
        <p:cNvPr id="1" name=""/>
        <p:cNvGrpSpPr/>
        <p:nvPr/>
      </p:nvGrpSpPr>
      <p:grpSpPr>
        <a:xfrm>
          <a:off x="0" y="0"/>
          <a:ext cx="0" cy="0"/>
          <a:chOff x="0" y="0"/>
          <a:chExt cx="0" cy="0"/>
        </a:xfrm>
      </p:grpSpPr>
      <p:sp>
        <p:nvSpPr>
          <p:cNvPr id="2" name="CasellaDiTesto 3"/>
          <p:cNvSpPr txBox="1"/>
          <p:nvPr/>
        </p:nvSpPr>
        <p:spPr>
          <a:xfrm>
            <a:off x="5400492" y="31043"/>
            <a:ext cx="3743507" cy="6863413"/>
          </a:xfrm>
          <a:prstGeom prst="rect">
            <a:avLst/>
          </a:prstGeom>
          <a:noFill/>
          <a:ln>
            <a:noFill/>
          </a:ln>
        </p:spPr>
        <p:txBody>
          <a:bodyPr vert="horz" wrap="square" lIns="91440" tIns="45720" rIns="91440" bIns="45720" anchor="t" anchorCtr="1"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it-IT" sz="2000" b="1" i="0" u="none" strike="noStrike" kern="0" cap="none" spc="0" baseline="0">
                <a:solidFill>
                  <a:srgbClr val="FF0000"/>
                </a:solidFill>
                <a:uFillTx/>
                <a:latin typeface="Copperplate Gothic Bold" pitchFamily="34"/>
              </a:rPr>
              <a:t>La repubblica rivoluzionaria si trasforma rapidamente in un impero, ma la nuova aristocrazia – spesso di origine borghese – mantiene lo stile e i canoni estetici che si sono creati con la contestazione del principio di autorità. </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it-IT" sz="2000" b="1" i="0" u="none" strike="noStrike" kern="0" cap="none" spc="0" baseline="0">
                <a:solidFill>
                  <a:srgbClr val="FF0000"/>
                </a:solidFill>
                <a:uFillTx/>
                <a:latin typeface="Copperplate Gothic Bold" pitchFamily="34"/>
              </a:rPr>
              <a:t>Le signore sfoggiano abiti di stoffe preziose, ma le linee rimangono morbide e lisce, non costringenti e non intralciano il movimento. Nelle pettinature «alla Bruto» si vedono anche</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it-IT" sz="2000" b="1" i="0" u="none" strike="noStrike" kern="0" cap="none" spc="0" baseline="0">
                <a:solidFill>
                  <a:srgbClr val="FF0000"/>
                </a:solidFill>
                <a:uFillTx/>
                <a:latin typeface="Copperplate Gothic Bold" pitchFamily="34"/>
              </a:rPr>
              <a:t>capelli corti e teste scoperte…..</a:t>
            </a:r>
          </a:p>
        </p:txBody>
      </p:sp>
      <p:sp>
        <p:nvSpPr>
          <p:cNvPr id="3" name="CasellaDiTesto 5"/>
          <p:cNvSpPr txBox="1"/>
          <p:nvPr/>
        </p:nvSpPr>
        <p:spPr>
          <a:xfrm>
            <a:off x="8255166" y="6500085"/>
            <a:ext cx="917234" cy="338556"/>
          </a:xfrm>
          <a:prstGeom prst="rect">
            <a:avLst/>
          </a:prstGeom>
          <a:noFill/>
          <a:ln>
            <a:noFill/>
          </a:ln>
        </p:spPr>
        <p:txBody>
          <a:bodyPr vert="horz" wrap="non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it-IT" sz="800" b="1" i="0" u="none" strike="noStrike" kern="0" cap="none" spc="0" baseline="0">
                <a:solidFill>
                  <a:srgbClr val="F2F2F2"/>
                </a:solidFill>
                <a:uFillTx/>
                <a:latin typeface="Times New Roman" pitchFamily="18"/>
                <a:cs typeface="Times New Roman" pitchFamily="18"/>
              </a:rPr>
              <a:t>Michela Zucca</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it-IT" sz="800" b="1" i="0" u="none" strike="noStrike" kern="0" cap="none" spc="0" baseline="0">
                <a:solidFill>
                  <a:srgbClr val="F2F2F2"/>
                </a:solidFill>
                <a:uFillTx/>
                <a:latin typeface="Times New Roman" pitchFamily="18"/>
                <a:cs typeface="Times New Roman" pitchFamily="18"/>
              </a:rPr>
              <a:t>Servizi Culturali</a:t>
            </a:r>
          </a:p>
        </p:txBody>
      </p:sp>
      <p:pic>
        <p:nvPicPr>
          <p:cNvPr id="4" name="Picture 2"/>
          <p:cNvPicPr>
            <a:picLocks noChangeAspect="1"/>
          </p:cNvPicPr>
          <p:nvPr/>
        </p:nvPicPr>
        <p:blipFill>
          <a:blip r:embed="rId2"/>
          <a:srcRect t="13381"/>
          <a:stretch>
            <a:fillRect/>
          </a:stretch>
        </p:blipFill>
        <p:spPr>
          <a:xfrm>
            <a:off x="2459" y="19906"/>
            <a:ext cx="5398032" cy="6818735"/>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name="Slide31">
    <p:spTree>
      <p:nvGrpSpPr>
        <p:cNvPr id="1" name=""/>
        <p:cNvGrpSpPr/>
        <p:nvPr/>
      </p:nvGrpSpPr>
      <p:grpSpPr>
        <a:xfrm>
          <a:off x="0" y="0"/>
          <a:ext cx="0" cy="0"/>
          <a:chOff x="0" y="0"/>
          <a:chExt cx="0" cy="0"/>
        </a:xfrm>
      </p:grpSpPr>
      <p:sp>
        <p:nvSpPr>
          <p:cNvPr id="2" name="CasellaDiTesto 3"/>
          <p:cNvSpPr txBox="1"/>
          <p:nvPr/>
        </p:nvSpPr>
        <p:spPr>
          <a:xfrm>
            <a:off x="5590138" y="31043"/>
            <a:ext cx="3567522" cy="2569930"/>
          </a:xfrm>
          <a:prstGeom prst="rect">
            <a:avLst/>
          </a:prstGeom>
          <a:noFill/>
          <a:ln>
            <a:noFill/>
          </a:ln>
        </p:spPr>
        <p:txBody>
          <a:bodyPr vert="horz" wrap="square" lIns="91440" tIns="45720" rIns="91440" bIns="45720" anchor="t" anchorCtr="1"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it-IT" sz="2000" b="1" i="0" u="none" strike="noStrike" kern="0" cap="none" spc="0" baseline="0">
                <a:solidFill>
                  <a:srgbClr val="FF0000"/>
                </a:solidFill>
                <a:uFillTx/>
                <a:latin typeface="Copperplate Gothic Bold" pitchFamily="34"/>
              </a:rPr>
              <a:t>Per la prima volta si vedono figurini di moda maneggiati anche da borghesi. Anche chi non è nata nobile può – pagando – concedersi il lusso di un </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it-IT" sz="2000" b="1" i="0" u="none" strike="noStrike" kern="0" cap="none" spc="0" baseline="0">
                <a:solidFill>
                  <a:srgbClr val="FF0000"/>
                </a:solidFill>
                <a:uFillTx/>
                <a:latin typeface="Copperplate Gothic Bold" pitchFamily="34"/>
              </a:rPr>
              <a:t>bel vestito</a:t>
            </a:r>
            <a:r>
              <a:rPr lang="it-IT" sz="2100" b="1" i="0" u="none" strike="noStrike" kern="0" cap="none" spc="0" baseline="0">
                <a:solidFill>
                  <a:srgbClr val="FF0000"/>
                </a:solidFill>
                <a:uFillTx/>
                <a:latin typeface="Copperplate Gothic Bold" pitchFamily="34"/>
              </a:rPr>
              <a:t>.   </a:t>
            </a:r>
          </a:p>
        </p:txBody>
      </p:sp>
      <p:pic>
        <p:nvPicPr>
          <p:cNvPr id="3" name="Picture 2"/>
          <p:cNvPicPr>
            <a:picLocks noChangeAspect="1"/>
          </p:cNvPicPr>
          <p:nvPr/>
        </p:nvPicPr>
        <p:blipFill>
          <a:blip r:embed="rId2"/>
          <a:srcRect/>
          <a:stretch>
            <a:fillRect/>
          </a:stretch>
        </p:blipFill>
        <p:spPr>
          <a:xfrm>
            <a:off x="8445178" y="5805260"/>
            <a:ext cx="537210" cy="720080"/>
          </a:xfrm>
          <a:prstGeom prst="rect">
            <a:avLst/>
          </a:prstGeom>
          <a:noFill/>
          <a:ln>
            <a:noFill/>
          </a:ln>
        </p:spPr>
      </p:pic>
      <p:sp>
        <p:nvSpPr>
          <p:cNvPr id="4" name="CasellaDiTesto 5"/>
          <p:cNvSpPr txBox="1"/>
          <p:nvPr/>
        </p:nvSpPr>
        <p:spPr>
          <a:xfrm>
            <a:off x="8255166" y="6500085"/>
            <a:ext cx="917234" cy="338556"/>
          </a:xfrm>
          <a:prstGeom prst="rect">
            <a:avLst/>
          </a:prstGeom>
          <a:noFill/>
          <a:ln>
            <a:noFill/>
          </a:ln>
        </p:spPr>
        <p:txBody>
          <a:bodyPr vert="horz" wrap="non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it-IT" sz="800" b="1" i="0" u="none" strike="noStrike" kern="0" cap="none" spc="0" baseline="0">
                <a:solidFill>
                  <a:srgbClr val="F2F2F2"/>
                </a:solidFill>
                <a:uFillTx/>
                <a:latin typeface="Times New Roman" pitchFamily="18"/>
                <a:cs typeface="Times New Roman" pitchFamily="18"/>
              </a:rPr>
              <a:t>Michela Zucca</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it-IT" sz="800" b="1" i="0" u="none" strike="noStrike" kern="0" cap="none" spc="0" baseline="0">
                <a:solidFill>
                  <a:srgbClr val="F2F2F2"/>
                </a:solidFill>
                <a:uFillTx/>
                <a:latin typeface="Times New Roman" pitchFamily="18"/>
                <a:cs typeface="Times New Roman" pitchFamily="18"/>
              </a:rPr>
              <a:t>Servizi Culturali</a:t>
            </a:r>
          </a:p>
        </p:txBody>
      </p:sp>
      <p:pic>
        <p:nvPicPr>
          <p:cNvPr id="5" name="Picture 2"/>
          <p:cNvPicPr>
            <a:picLocks noChangeAspect="1"/>
          </p:cNvPicPr>
          <p:nvPr/>
        </p:nvPicPr>
        <p:blipFill>
          <a:blip r:embed="rId3"/>
          <a:srcRect/>
          <a:stretch>
            <a:fillRect/>
          </a:stretch>
        </p:blipFill>
        <p:spPr>
          <a:xfrm>
            <a:off x="0" y="14420"/>
            <a:ext cx="2247896" cy="3495678"/>
          </a:xfrm>
          <a:prstGeom prst="rect">
            <a:avLst/>
          </a:prstGeom>
          <a:noFill/>
          <a:ln>
            <a:noFill/>
          </a:ln>
        </p:spPr>
      </p:pic>
      <p:pic>
        <p:nvPicPr>
          <p:cNvPr id="6" name="Picture 3"/>
          <p:cNvPicPr>
            <a:picLocks noChangeAspect="1"/>
          </p:cNvPicPr>
          <p:nvPr/>
        </p:nvPicPr>
        <p:blipFill>
          <a:blip r:embed="rId4"/>
          <a:srcRect/>
          <a:stretch>
            <a:fillRect/>
          </a:stretch>
        </p:blipFill>
        <p:spPr>
          <a:xfrm>
            <a:off x="2378454" y="0"/>
            <a:ext cx="3209928" cy="4495803"/>
          </a:xfrm>
          <a:prstGeom prst="rect">
            <a:avLst/>
          </a:prstGeom>
          <a:noFill/>
          <a:ln>
            <a:noFill/>
          </a:ln>
        </p:spPr>
      </p:pic>
      <p:pic>
        <p:nvPicPr>
          <p:cNvPr id="7" name="Picture 4"/>
          <p:cNvPicPr>
            <a:picLocks noChangeAspect="1"/>
          </p:cNvPicPr>
          <p:nvPr/>
        </p:nvPicPr>
        <p:blipFill>
          <a:blip r:embed="rId5"/>
          <a:srcRect/>
          <a:stretch>
            <a:fillRect/>
          </a:stretch>
        </p:blipFill>
        <p:spPr>
          <a:xfrm>
            <a:off x="4860036" y="2765173"/>
            <a:ext cx="2439180" cy="3960440"/>
          </a:xfrm>
          <a:prstGeom prst="rect">
            <a:avLst/>
          </a:prstGeom>
          <a:noFill/>
          <a:ln>
            <a:noFill/>
          </a:ln>
        </p:spPr>
      </p:pic>
      <p:pic>
        <p:nvPicPr>
          <p:cNvPr id="8" name="Picture 5"/>
          <p:cNvPicPr>
            <a:picLocks noChangeAspect="1"/>
          </p:cNvPicPr>
          <p:nvPr/>
        </p:nvPicPr>
        <p:blipFill>
          <a:blip r:embed="rId6"/>
          <a:srcRect/>
          <a:stretch>
            <a:fillRect/>
          </a:stretch>
        </p:blipFill>
        <p:spPr>
          <a:xfrm>
            <a:off x="1374626" y="2996955"/>
            <a:ext cx="1881378" cy="3839556"/>
          </a:xfrm>
          <a:prstGeom prst="rect">
            <a:avLst/>
          </a:prstGeom>
          <a:noFill/>
          <a:ln>
            <a:noFill/>
          </a:ln>
        </p:spPr>
      </p:pic>
      <p:pic>
        <p:nvPicPr>
          <p:cNvPr id="9" name="Picture 6"/>
          <p:cNvPicPr>
            <a:picLocks noChangeAspect="1"/>
          </p:cNvPicPr>
          <p:nvPr/>
        </p:nvPicPr>
        <p:blipFill>
          <a:blip r:embed="rId7"/>
          <a:srcRect/>
          <a:stretch>
            <a:fillRect/>
          </a:stretch>
        </p:blipFill>
        <p:spPr>
          <a:xfrm>
            <a:off x="7493160" y="2076145"/>
            <a:ext cx="1524003" cy="4762496"/>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name="Slide8">
    <p:spTree>
      <p:nvGrpSpPr>
        <p:cNvPr id="1" name=""/>
        <p:cNvGrpSpPr/>
        <p:nvPr/>
      </p:nvGrpSpPr>
      <p:grpSpPr>
        <a:xfrm>
          <a:off x="0" y="0"/>
          <a:ext cx="0" cy="0"/>
          <a:chOff x="0" y="0"/>
          <a:chExt cx="0" cy="0"/>
        </a:xfrm>
      </p:grpSpPr>
      <p:sp>
        <p:nvSpPr>
          <p:cNvPr id="2" name="CasellaDiTesto 3"/>
          <p:cNvSpPr txBox="1"/>
          <p:nvPr/>
        </p:nvSpPr>
        <p:spPr>
          <a:xfrm>
            <a:off x="-27148" y="5811560"/>
            <a:ext cx="9171148" cy="1046439"/>
          </a:xfrm>
          <a:prstGeom prst="rect">
            <a:avLst/>
          </a:prstGeom>
          <a:noFill/>
          <a:ln>
            <a:noFill/>
          </a:ln>
        </p:spPr>
        <p:txBody>
          <a:bodyPr vert="horz" wrap="square" lIns="91440" tIns="45720" rIns="91440" bIns="45720" anchor="t" anchorCtr="1"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it-IT" sz="1200" b="1" i="0" u="none" strike="noStrike" kern="0" cap="none" spc="0" baseline="0">
                <a:solidFill>
                  <a:srgbClr val="FF0000"/>
                </a:solidFill>
                <a:uFillTx/>
                <a:latin typeface="Copperplate Gothic Bold" pitchFamily="34"/>
              </a:rPr>
              <a:t>Quando Napoleone fu definitivamente sconfitto a Vienna si celebrò  il congresso che sancì la </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it-IT" sz="1200" b="1" i="0" u="none" strike="noStrike" kern="0" cap="none" spc="0" baseline="0">
                <a:solidFill>
                  <a:srgbClr val="FF0000"/>
                </a:solidFill>
                <a:uFillTx/>
                <a:latin typeface="Copperplate Gothic Bold" pitchFamily="34"/>
              </a:rPr>
              <a:t>restaurazione dell’ordine monarchico. E mentre l’abito maschile di origine rivoluzionaria </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it-IT" sz="1200" b="1" i="0" u="none" strike="noStrike" kern="0" cap="none" spc="0" baseline="0">
                <a:solidFill>
                  <a:srgbClr val="FF0000"/>
                </a:solidFill>
                <a:uFillTx/>
                <a:latin typeface="Copperplate Gothic Bold" pitchFamily="34"/>
              </a:rPr>
              <a:t>riuscì a mantenersi, le donne  vennero di nuovo obbligate al busto e alla crinolina. Vennero  «comprate» permettendo loro di ballare il valzer, considerato un ballo «sporco» perché gli </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it-IT" sz="1200" b="1" i="0" u="none" strike="noStrike" kern="0" cap="none" spc="0" baseline="0">
                <a:solidFill>
                  <a:srgbClr val="FF0000"/>
                </a:solidFill>
                <a:uFillTx/>
                <a:latin typeface="Copperplate Gothic Bold" pitchFamily="34"/>
              </a:rPr>
              <a:t>uomini le toccavano le spalle nude…. E si rimisero la corazza per più di un secolo ancora. </a:t>
            </a:r>
            <a:endParaRPr lang="it-IT" sz="1400" b="1" i="0" u="none" strike="noStrike" kern="0" cap="none" spc="0" baseline="0">
              <a:solidFill>
                <a:srgbClr val="FF0000"/>
              </a:solidFill>
              <a:uFillTx/>
              <a:latin typeface="Copperplate Gothic Bold" pitchFamily="34"/>
            </a:endParaRPr>
          </a:p>
        </p:txBody>
      </p:sp>
      <p:pic>
        <p:nvPicPr>
          <p:cNvPr id="3" name="Picture 2"/>
          <p:cNvPicPr>
            <a:picLocks noChangeAspect="1"/>
          </p:cNvPicPr>
          <p:nvPr/>
        </p:nvPicPr>
        <p:blipFill>
          <a:blip r:embed="rId2"/>
          <a:srcRect/>
          <a:stretch>
            <a:fillRect/>
          </a:stretch>
        </p:blipFill>
        <p:spPr>
          <a:xfrm>
            <a:off x="8445178" y="5805260"/>
            <a:ext cx="537210" cy="720080"/>
          </a:xfrm>
          <a:prstGeom prst="rect">
            <a:avLst/>
          </a:prstGeom>
          <a:noFill/>
          <a:ln>
            <a:noFill/>
          </a:ln>
        </p:spPr>
      </p:pic>
      <p:sp>
        <p:nvSpPr>
          <p:cNvPr id="4" name="CasellaDiTesto 5"/>
          <p:cNvSpPr txBox="1"/>
          <p:nvPr/>
        </p:nvSpPr>
        <p:spPr>
          <a:xfrm>
            <a:off x="8255166" y="6500085"/>
            <a:ext cx="917234" cy="338556"/>
          </a:xfrm>
          <a:prstGeom prst="rect">
            <a:avLst/>
          </a:prstGeom>
          <a:noFill/>
          <a:ln>
            <a:noFill/>
          </a:ln>
        </p:spPr>
        <p:txBody>
          <a:bodyPr vert="horz" wrap="non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it-IT" sz="800" b="1" i="0" u="none" strike="noStrike" kern="0" cap="none" spc="0" baseline="0">
                <a:solidFill>
                  <a:srgbClr val="F2F2F2"/>
                </a:solidFill>
                <a:uFillTx/>
                <a:latin typeface="Times New Roman" pitchFamily="18"/>
                <a:cs typeface="Times New Roman" pitchFamily="18"/>
              </a:rPr>
              <a:t>Michela Zucca</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it-IT" sz="800" b="1" i="0" u="none" strike="noStrike" kern="0" cap="none" spc="0" baseline="0">
                <a:solidFill>
                  <a:srgbClr val="F2F2F2"/>
                </a:solidFill>
                <a:uFillTx/>
                <a:latin typeface="Times New Roman" pitchFamily="18"/>
                <a:cs typeface="Times New Roman" pitchFamily="18"/>
              </a:rPr>
              <a:t>Servizi Culturali</a:t>
            </a:r>
          </a:p>
        </p:txBody>
      </p:sp>
      <p:pic>
        <p:nvPicPr>
          <p:cNvPr id="5" name="Picture 2"/>
          <p:cNvPicPr>
            <a:picLocks noChangeAspect="1"/>
          </p:cNvPicPr>
          <p:nvPr/>
        </p:nvPicPr>
        <p:blipFill>
          <a:blip r:embed="rId3"/>
          <a:srcRect l="90" t="12069" r="-90" b="-2635"/>
          <a:stretch>
            <a:fillRect/>
          </a:stretch>
        </p:blipFill>
        <p:spPr>
          <a:xfrm>
            <a:off x="2971" y="0"/>
            <a:ext cx="9161309" cy="6027733"/>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name="Slide7">
    <p:spTree>
      <p:nvGrpSpPr>
        <p:cNvPr id="1" name=""/>
        <p:cNvGrpSpPr/>
        <p:nvPr/>
      </p:nvGrpSpPr>
      <p:grpSpPr>
        <a:xfrm>
          <a:off x="0" y="0"/>
          <a:ext cx="0" cy="0"/>
          <a:chOff x="0" y="0"/>
          <a:chExt cx="0" cy="0"/>
        </a:xfrm>
      </p:grpSpPr>
      <p:sp>
        <p:nvSpPr>
          <p:cNvPr id="2" name="CasellaDiTesto 3"/>
          <p:cNvSpPr txBox="1"/>
          <p:nvPr/>
        </p:nvSpPr>
        <p:spPr>
          <a:xfrm>
            <a:off x="5148062" y="31043"/>
            <a:ext cx="4009598" cy="507830"/>
          </a:xfrm>
          <a:prstGeom prst="rect">
            <a:avLst/>
          </a:prstGeom>
          <a:noFill/>
          <a:ln>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it-IT" sz="2700" b="1" i="0" u="none" strike="noStrike" kern="0" cap="none" spc="0" baseline="0">
                <a:solidFill>
                  <a:srgbClr val="FF0000"/>
                </a:solidFill>
                <a:uFillTx/>
                <a:latin typeface="Copperplate Gothic Bold" pitchFamily="34"/>
              </a:rPr>
              <a:t>. </a:t>
            </a:r>
          </a:p>
        </p:txBody>
      </p:sp>
      <p:pic>
        <p:nvPicPr>
          <p:cNvPr id="3" name="Picture 2"/>
          <p:cNvPicPr>
            <a:picLocks noChangeAspect="1"/>
          </p:cNvPicPr>
          <p:nvPr/>
        </p:nvPicPr>
        <p:blipFill>
          <a:blip r:embed="rId2"/>
          <a:srcRect/>
          <a:stretch>
            <a:fillRect/>
          </a:stretch>
        </p:blipFill>
        <p:spPr>
          <a:xfrm>
            <a:off x="8445178" y="5805260"/>
            <a:ext cx="537210" cy="720080"/>
          </a:xfrm>
          <a:prstGeom prst="rect">
            <a:avLst/>
          </a:prstGeom>
          <a:noFill/>
          <a:ln>
            <a:noFill/>
          </a:ln>
        </p:spPr>
      </p:pic>
      <p:sp>
        <p:nvSpPr>
          <p:cNvPr id="4" name="CasellaDiTesto 5"/>
          <p:cNvSpPr txBox="1"/>
          <p:nvPr/>
        </p:nvSpPr>
        <p:spPr>
          <a:xfrm>
            <a:off x="8255166" y="6500085"/>
            <a:ext cx="917234" cy="338556"/>
          </a:xfrm>
          <a:prstGeom prst="rect">
            <a:avLst/>
          </a:prstGeom>
          <a:noFill/>
          <a:ln>
            <a:noFill/>
          </a:ln>
        </p:spPr>
        <p:txBody>
          <a:bodyPr vert="horz" wrap="non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it-IT" sz="800" b="1" i="0" u="none" strike="noStrike" kern="0" cap="none" spc="0" baseline="0">
                <a:solidFill>
                  <a:srgbClr val="F2F2F2"/>
                </a:solidFill>
                <a:uFillTx/>
                <a:latin typeface="Times New Roman" pitchFamily="18"/>
                <a:cs typeface="Times New Roman" pitchFamily="18"/>
              </a:rPr>
              <a:t>Michela Zucca</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it-IT" sz="800" b="1" i="0" u="none" strike="noStrike" kern="0" cap="none" spc="0" baseline="0">
                <a:solidFill>
                  <a:srgbClr val="F2F2F2"/>
                </a:solidFill>
                <a:uFillTx/>
                <a:latin typeface="Times New Roman" pitchFamily="18"/>
                <a:cs typeface="Times New Roman" pitchFamily="18"/>
              </a:rPr>
              <a:t>Servizi Culturali</a:t>
            </a:r>
          </a:p>
        </p:txBody>
      </p:sp>
      <p:pic>
        <p:nvPicPr>
          <p:cNvPr id="5" name="Picture 3"/>
          <p:cNvPicPr>
            <a:picLocks noChangeAspect="1"/>
          </p:cNvPicPr>
          <p:nvPr/>
        </p:nvPicPr>
        <p:blipFill>
          <a:blip r:embed="rId3"/>
          <a:srcRect l="-10" t="-4689" r="699" b="9091"/>
          <a:stretch>
            <a:fillRect/>
          </a:stretch>
        </p:blipFill>
        <p:spPr>
          <a:xfrm>
            <a:off x="582628" y="-353717"/>
            <a:ext cx="9194584" cy="7211717"/>
          </a:xfrm>
          <a:prstGeom prst="rect">
            <a:avLst/>
          </a:prstGeom>
          <a:noFill/>
          <a:ln>
            <a:noFill/>
          </a:ln>
        </p:spPr>
      </p:pic>
      <p:sp>
        <p:nvSpPr>
          <p:cNvPr id="6" name="CasellaDiTesto 6"/>
          <p:cNvSpPr txBox="1"/>
          <p:nvPr/>
        </p:nvSpPr>
        <p:spPr>
          <a:xfrm>
            <a:off x="179515" y="332658"/>
            <a:ext cx="2952332" cy="369335"/>
          </a:xfrm>
          <a:prstGeom prst="rect">
            <a:avLst/>
          </a:prstGeom>
          <a:noFill/>
          <a:ln>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it-IT" sz="1800" b="0" i="0" u="none" strike="noStrike" kern="1200" cap="none" spc="0" baseline="0">
              <a:solidFill>
                <a:srgbClr val="000000"/>
              </a:solidFill>
              <a:uFillTx/>
              <a:latin typeface="Calibri"/>
            </a:endParaRPr>
          </a:p>
        </p:txBody>
      </p:sp>
      <p:sp>
        <p:nvSpPr>
          <p:cNvPr id="7" name="CasellaDiTesto 9"/>
          <p:cNvSpPr txBox="1"/>
          <p:nvPr/>
        </p:nvSpPr>
        <p:spPr>
          <a:xfrm>
            <a:off x="179515" y="348267"/>
            <a:ext cx="2664296" cy="5909309"/>
          </a:xfrm>
          <a:prstGeom prst="rect">
            <a:avLst/>
          </a:prstGeom>
          <a:noFill/>
          <a:ln>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it-IT" sz="1800" b="0" i="0" u="none" strike="noStrike" kern="1200" cap="none" spc="0" baseline="0">
                <a:solidFill>
                  <a:srgbClr val="FF0000"/>
                </a:solidFill>
                <a:uFillTx/>
                <a:latin typeface="Copperplate Gothic Bold" pitchFamily="34"/>
              </a:rPr>
              <a:t>Pare che il primo corsetto sia stato introdotto da Caterina de' Medici in Francia nel 1500, dove fu subito adottato dalle donne della corte francese: era stretto, di forma allungata </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it-IT" sz="1800" b="0" i="0" u="none" strike="noStrike" kern="1200" cap="none" spc="0" baseline="0">
                <a:solidFill>
                  <a:srgbClr val="FF0000"/>
                </a:solidFill>
                <a:uFillTx/>
                <a:latin typeface="Copperplate Gothic Bold" pitchFamily="34"/>
              </a:rPr>
              <a:t>e si portava sotto </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it-IT" sz="1800" b="0" i="0" u="none" strike="noStrike" kern="1200" cap="none" spc="0" baseline="0">
                <a:solidFill>
                  <a:srgbClr val="FF0000"/>
                </a:solidFill>
                <a:uFillTx/>
                <a:latin typeface="Copperplate Gothic Bold" pitchFamily="34"/>
              </a:rPr>
              <a:t>i vestiti. ... Entro </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it-IT" sz="1800" b="0" i="0" u="none" strike="noStrike" kern="1200" cap="none" spc="0" baseline="0">
                <a:solidFill>
                  <a:srgbClr val="FF0000"/>
                </a:solidFill>
                <a:uFillTx/>
                <a:latin typeface="Copperplate Gothic Bold" pitchFamily="34"/>
              </a:rPr>
              <a:t>la metà del XVI secolo, i corsetti erano un indumento indossato comunemente dalle donne  dell’aristocrazia</a:t>
            </a: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name="Slide40">
    <p:spTree>
      <p:nvGrpSpPr>
        <p:cNvPr id="1" name=""/>
        <p:cNvGrpSpPr/>
        <p:nvPr/>
      </p:nvGrpSpPr>
      <p:grpSpPr>
        <a:xfrm>
          <a:off x="0" y="0"/>
          <a:ext cx="0" cy="0"/>
          <a:chOff x="0" y="0"/>
          <a:chExt cx="0" cy="0"/>
        </a:xfrm>
      </p:grpSpPr>
      <p:sp>
        <p:nvSpPr>
          <p:cNvPr id="2" name="CasellaDiTesto 3"/>
          <p:cNvSpPr txBox="1"/>
          <p:nvPr/>
        </p:nvSpPr>
        <p:spPr>
          <a:xfrm>
            <a:off x="5619746" y="31043"/>
            <a:ext cx="3524253" cy="6863413"/>
          </a:xfrm>
          <a:prstGeom prst="rect">
            <a:avLst/>
          </a:prstGeom>
          <a:noFill/>
          <a:ln>
            <a:noFill/>
          </a:ln>
        </p:spPr>
        <p:txBody>
          <a:bodyPr vert="horz" wrap="square" lIns="91440" tIns="45720" rIns="91440" bIns="45720" anchor="t" anchorCtr="1"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it-IT" sz="2000" b="1" i="0" u="none" strike="noStrike" kern="0" cap="none" spc="0" baseline="0">
                <a:solidFill>
                  <a:srgbClr val="FF0000"/>
                </a:solidFill>
                <a:uFillTx/>
                <a:latin typeface="Copperplate Gothic Bold" pitchFamily="34"/>
              </a:rPr>
              <a:t>La «nuova moda» romantica di fatto ripropone modelli in cui il corpo femminile è strettamente ingabbiato: obbligo del busto e della crinolina, che si fa sempre più larga; pettinature molto strutturate e obbligo di cappellino in pubblico, da fissare sul capo con gli spilloni, scarpine totalmente inadatte a scendere in strada. I figurini di moda cominciano a proporre modelli irraggiungibili di corpi sformati e innaturali. </a:t>
            </a:r>
          </a:p>
        </p:txBody>
      </p:sp>
      <p:pic>
        <p:nvPicPr>
          <p:cNvPr id="3" name="Picture 2"/>
          <p:cNvPicPr>
            <a:picLocks noChangeAspect="1"/>
          </p:cNvPicPr>
          <p:nvPr/>
        </p:nvPicPr>
        <p:blipFill>
          <a:blip r:embed="rId2"/>
          <a:srcRect/>
          <a:stretch>
            <a:fillRect/>
          </a:stretch>
        </p:blipFill>
        <p:spPr>
          <a:xfrm>
            <a:off x="8445178" y="5805260"/>
            <a:ext cx="537210" cy="720080"/>
          </a:xfrm>
          <a:prstGeom prst="rect">
            <a:avLst/>
          </a:prstGeom>
          <a:noFill/>
          <a:ln>
            <a:noFill/>
          </a:ln>
        </p:spPr>
      </p:pic>
      <p:sp>
        <p:nvSpPr>
          <p:cNvPr id="4" name="CasellaDiTesto 5"/>
          <p:cNvSpPr txBox="1"/>
          <p:nvPr/>
        </p:nvSpPr>
        <p:spPr>
          <a:xfrm>
            <a:off x="8255166" y="6500085"/>
            <a:ext cx="917234" cy="338556"/>
          </a:xfrm>
          <a:prstGeom prst="rect">
            <a:avLst/>
          </a:prstGeom>
          <a:noFill/>
          <a:ln>
            <a:noFill/>
          </a:ln>
        </p:spPr>
        <p:txBody>
          <a:bodyPr vert="horz" wrap="non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it-IT" sz="800" b="1" i="0" u="none" strike="noStrike" kern="0" cap="none" spc="0" baseline="0">
                <a:solidFill>
                  <a:srgbClr val="F2F2F2"/>
                </a:solidFill>
                <a:uFillTx/>
                <a:latin typeface="Times New Roman" pitchFamily="18"/>
                <a:cs typeface="Times New Roman" pitchFamily="18"/>
              </a:rPr>
              <a:t>Michela Zucca</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it-IT" sz="800" b="1" i="0" u="none" strike="noStrike" kern="0" cap="none" spc="0" baseline="0">
                <a:solidFill>
                  <a:srgbClr val="F2F2F2"/>
                </a:solidFill>
                <a:uFillTx/>
                <a:latin typeface="Times New Roman" pitchFamily="18"/>
                <a:cs typeface="Times New Roman" pitchFamily="18"/>
              </a:rPr>
              <a:t>Servizi Culturali</a:t>
            </a:r>
          </a:p>
        </p:txBody>
      </p:sp>
      <p:pic>
        <p:nvPicPr>
          <p:cNvPr id="5" name="Picture 2"/>
          <p:cNvPicPr>
            <a:picLocks noChangeAspect="1"/>
          </p:cNvPicPr>
          <p:nvPr/>
        </p:nvPicPr>
        <p:blipFill>
          <a:blip r:embed="rId3"/>
          <a:srcRect/>
          <a:stretch>
            <a:fillRect/>
          </a:stretch>
        </p:blipFill>
        <p:spPr>
          <a:xfrm>
            <a:off x="0" y="-3209"/>
            <a:ext cx="5619746" cy="6871423"/>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name="Slide41">
    <p:spTree>
      <p:nvGrpSpPr>
        <p:cNvPr id="1" name=""/>
        <p:cNvGrpSpPr/>
        <p:nvPr/>
      </p:nvGrpSpPr>
      <p:grpSpPr>
        <a:xfrm>
          <a:off x="0" y="0"/>
          <a:ext cx="0" cy="0"/>
          <a:chOff x="0" y="0"/>
          <a:chExt cx="0" cy="0"/>
        </a:xfrm>
      </p:grpSpPr>
      <p:sp>
        <p:nvSpPr>
          <p:cNvPr id="2" name="CasellaDiTesto 3"/>
          <p:cNvSpPr txBox="1"/>
          <p:nvPr/>
        </p:nvSpPr>
        <p:spPr>
          <a:xfrm>
            <a:off x="5298051" y="31043"/>
            <a:ext cx="3845948" cy="2062100"/>
          </a:xfrm>
          <a:prstGeom prst="rect">
            <a:avLst/>
          </a:prstGeom>
          <a:noFill/>
          <a:ln>
            <a:noFill/>
          </a:ln>
        </p:spPr>
        <p:txBody>
          <a:bodyPr vert="horz" wrap="square" lIns="91440" tIns="45720" rIns="91440" bIns="45720" anchor="t" anchorCtr="1"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it-IT" sz="1600" b="1" i="0" u="none" strike="noStrike" kern="0" cap="none" spc="0" baseline="0">
                <a:solidFill>
                  <a:srgbClr val="FF0000"/>
                </a:solidFill>
                <a:uFillTx/>
                <a:latin typeface="Copperplate Gothic Bold" pitchFamily="34"/>
              </a:rPr>
              <a:t>Con la diffusione dei mezzi di comunicazione si diffonde anche lo spirito di emulazione verso i ceti alti da parte della borghesia: la nobiltà mantiene modelli più semplici e meno appariscenti (anche se i tessuti e la fattura sono più pregiati).</a:t>
            </a:r>
          </a:p>
        </p:txBody>
      </p:sp>
      <p:pic>
        <p:nvPicPr>
          <p:cNvPr id="3" name="Picture 2"/>
          <p:cNvPicPr>
            <a:picLocks noChangeAspect="1"/>
          </p:cNvPicPr>
          <p:nvPr/>
        </p:nvPicPr>
        <p:blipFill>
          <a:blip r:embed="rId2"/>
          <a:srcRect/>
          <a:stretch>
            <a:fillRect/>
          </a:stretch>
        </p:blipFill>
        <p:spPr>
          <a:xfrm>
            <a:off x="17007" y="31043"/>
            <a:ext cx="5281044" cy="6807598"/>
          </a:xfrm>
          <a:prstGeom prst="rect">
            <a:avLst/>
          </a:prstGeom>
          <a:noFill/>
          <a:ln>
            <a:noFill/>
          </a:ln>
        </p:spPr>
      </p:pic>
      <p:pic>
        <p:nvPicPr>
          <p:cNvPr id="4" name="Picture 4"/>
          <p:cNvPicPr>
            <a:picLocks noChangeAspect="1"/>
          </p:cNvPicPr>
          <p:nvPr/>
        </p:nvPicPr>
        <p:blipFill>
          <a:blip r:embed="rId3"/>
          <a:srcRect l="25330" t="17824" r="25657" b="18133"/>
          <a:stretch>
            <a:fillRect/>
          </a:stretch>
        </p:blipFill>
        <p:spPr>
          <a:xfrm>
            <a:off x="5507358" y="2254791"/>
            <a:ext cx="3457126" cy="4517318"/>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name="Slide44">
    <p:spTree>
      <p:nvGrpSpPr>
        <p:cNvPr id="1" name=""/>
        <p:cNvGrpSpPr/>
        <p:nvPr/>
      </p:nvGrpSpPr>
      <p:grpSpPr>
        <a:xfrm>
          <a:off x="0" y="0"/>
          <a:ext cx="0" cy="0"/>
          <a:chOff x="0" y="0"/>
          <a:chExt cx="0" cy="0"/>
        </a:xfrm>
      </p:grpSpPr>
      <p:sp>
        <p:nvSpPr>
          <p:cNvPr id="2" name="CasellaDiTesto 3"/>
          <p:cNvSpPr txBox="1"/>
          <p:nvPr/>
        </p:nvSpPr>
        <p:spPr>
          <a:xfrm>
            <a:off x="5004044" y="31043"/>
            <a:ext cx="4139955" cy="1938994"/>
          </a:xfrm>
          <a:prstGeom prst="rect">
            <a:avLst/>
          </a:prstGeom>
          <a:noFill/>
          <a:ln>
            <a:noFill/>
          </a:ln>
        </p:spPr>
        <p:txBody>
          <a:bodyPr vert="horz" wrap="square" lIns="91440" tIns="45720" rIns="91440" bIns="45720" anchor="t" anchorCtr="1"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it-IT" sz="2000" b="1" i="0" u="none" strike="noStrike" kern="0" cap="none" spc="0" baseline="0">
                <a:solidFill>
                  <a:srgbClr val="FF0000"/>
                </a:solidFill>
                <a:uFillTx/>
                <a:latin typeface="Copperplate Gothic Bold" pitchFamily="34"/>
              </a:rPr>
              <a:t>Le nobili possono imporre uno stile personale  che può discostarsi da regole estetiche che fanno credere di poter aspirare all’uguaglianza. </a:t>
            </a:r>
          </a:p>
        </p:txBody>
      </p:sp>
      <p:pic>
        <p:nvPicPr>
          <p:cNvPr id="3" name="Picture 2"/>
          <p:cNvPicPr>
            <a:picLocks noChangeAspect="1"/>
          </p:cNvPicPr>
          <p:nvPr/>
        </p:nvPicPr>
        <p:blipFill>
          <a:blip r:embed="rId2"/>
          <a:srcRect/>
          <a:stretch>
            <a:fillRect/>
          </a:stretch>
        </p:blipFill>
        <p:spPr>
          <a:xfrm>
            <a:off x="8445178" y="5805260"/>
            <a:ext cx="537210" cy="720080"/>
          </a:xfrm>
          <a:prstGeom prst="rect">
            <a:avLst/>
          </a:prstGeom>
          <a:noFill/>
          <a:ln>
            <a:noFill/>
          </a:ln>
        </p:spPr>
      </p:pic>
      <p:sp>
        <p:nvSpPr>
          <p:cNvPr id="4" name="CasellaDiTesto 5"/>
          <p:cNvSpPr txBox="1"/>
          <p:nvPr/>
        </p:nvSpPr>
        <p:spPr>
          <a:xfrm>
            <a:off x="8255166" y="6500085"/>
            <a:ext cx="917234" cy="338556"/>
          </a:xfrm>
          <a:prstGeom prst="rect">
            <a:avLst/>
          </a:prstGeom>
          <a:noFill/>
          <a:ln>
            <a:noFill/>
          </a:ln>
        </p:spPr>
        <p:txBody>
          <a:bodyPr vert="horz" wrap="non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it-IT" sz="800" b="1" i="0" u="none" strike="noStrike" kern="0" cap="none" spc="0" baseline="0">
                <a:solidFill>
                  <a:srgbClr val="F2F2F2"/>
                </a:solidFill>
                <a:uFillTx/>
                <a:latin typeface="Times New Roman" pitchFamily="18"/>
                <a:cs typeface="Times New Roman" pitchFamily="18"/>
              </a:rPr>
              <a:t>Michela Zucca</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it-IT" sz="800" b="1" i="0" u="none" strike="noStrike" kern="0" cap="none" spc="0" baseline="0">
                <a:solidFill>
                  <a:srgbClr val="F2F2F2"/>
                </a:solidFill>
                <a:uFillTx/>
                <a:latin typeface="Times New Roman" pitchFamily="18"/>
                <a:cs typeface="Times New Roman" pitchFamily="18"/>
              </a:rPr>
              <a:t>Servizi Culturali</a:t>
            </a:r>
          </a:p>
        </p:txBody>
      </p:sp>
      <p:pic>
        <p:nvPicPr>
          <p:cNvPr id="5" name="Picture 2"/>
          <p:cNvPicPr>
            <a:picLocks noChangeAspect="1"/>
          </p:cNvPicPr>
          <p:nvPr/>
        </p:nvPicPr>
        <p:blipFill>
          <a:blip r:embed="rId3"/>
          <a:srcRect/>
          <a:stretch>
            <a:fillRect/>
          </a:stretch>
        </p:blipFill>
        <p:spPr>
          <a:xfrm>
            <a:off x="0" y="-886"/>
            <a:ext cx="5004044" cy="6854506"/>
          </a:xfrm>
          <a:prstGeom prst="rect">
            <a:avLst/>
          </a:prstGeom>
          <a:noFill/>
          <a:ln>
            <a:noFill/>
          </a:ln>
        </p:spPr>
      </p:pic>
      <p:pic>
        <p:nvPicPr>
          <p:cNvPr id="6" name="Picture 3"/>
          <p:cNvPicPr>
            <a:picLocks noChangeAspect="1"/>
          </p:cNvPicPr>
          <p:nvPr/>
        </p:nvPicPr>
        <p:blipFill>
          <a:blip r:embed="rId4"/>
          <a:srcRect/>
          <a:stretch>
            <a:fillRect/>
          </a:stretch>
        </p:blipFill>
        <p:spPr>
          <a:xfrm>
            <a:off x="5214265" y="2060847"/>
            <a:ext cx="3929734" cy="4777794"/>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name="Slide49">
    <p:spTree>
      <p:nvGrpSpPr>
        <p:cNvPr id="1" name=""/>
        <p:cNvGrpSpPr/>
        <p:nvPr/>
      </p:nvGrpSpPr>
      <p:grpSpPr>
        <a:xfrm>
          <a:off x="0" y="0"/>
          <a:ext cx="0" cy="0"/>
          <a:chOff x="0" y="0"/>
          <a:chExt cx="0" cy="0"/>
        </a:xfrm>
      </p:grpSpPr>
      <p:sp>
        <p:nvSpPr>
          <p:cNvPr id="2" name="CasellaDiTesto 3"/>
          <p:cNvSpPr txBox="1"/>
          <p:nvPr/>
        </p:nvSpPr>
        <p:spPr>
          <a:xfrm>
            <a:off x="0" y="0"/>
            <a:ext cx="3764767" cy="2031321"/>
          </a:xfrm>
          <a:prstGeom prst="rect">
            <a:avLst/>
          </a:prstGeom>
          <a:noFill/>
          <a:ln>
            <a:noFill/>
          </a:ln>
        </p:spPr>
        <p:txBody>
          <a:bodyPr vert="horz" wrap="square" lIns="91440" tIns="45720" rIns="91440" bIns="45720" anchor="t" anchorCtr="1"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it-IT" sz="1800" b="1" i="0" u="none" strike="noStrike" kern="0" cap="none" spc="0" baseline="0">
                <a:solidFill>
                  <a:srgbClr val="FF0000"/>
                </a:solidFill>
                <a:uFillTx/>
                <a:latin typeface="Copperplate Gothic Bold" pitchFamily="34"/>
              </a:rPr>
              <a:t>In realtà la differenza di classe salta subito all’occhio, e spesso passa attraverso la semplicità e l’eleganza delle mise accostata al portamento e al valore dei materiali. </a:t>
            </a:r>
          </a:p>
        </p:txBody>
      </p:sp>
      <p:pic>
        <p:nvPicPr>
          <p:cNvPr id="3" name="Picture 2"/>
          <p:cNvPicPr>
            <a:picLocks noChangeAspect="1"/>
          </p:cNvPicPr>
          <p:nvPr/>
        </p:nvPicPr>
        <p:blipFill>
          <a:blip r:embed="rId2"/>
          <a:srcRect/>
          <a:stretch>
            <a:fillRect/>
          </a:stretch>
        </p:blipFill>
        <p:spPr>
          <a:xfrm>
            <a:off x="8445178" y="5805260"/>
            <a:ext cx="537210" cy="720080"/>
          </a:xfrm>
          <a:prstGeom prst="rect">
            <a:avLst/>
          </a:prstGeom>
          <a:noFill/>
          <a:ln>
            <a:noFill/>
          </a:ln>
        </p:spPr>
      </p:pic>
      <p:sp>
        <p:nvSpPr>
          <p:cNvPr id="4" name="CasellaDiTesto 5"/>
          <p:cNvSpPr txBox="1"/>
          <p:nvPr/>
        </p:nvSpPr>
        <p:spPr>
          <a:xfrm>
            <a:off x="8255166" y="6500085"/>
            <a:ext cx="917234" cy="338556"/>
          </a:xfrm>
          <a:prstGeom prst="rect">
            <a:avLst/>
          </a:prstGeom>
          <a:noFill/>
          <a:ln>
            <a:noFill/>
          </a:ln>
        </p:spPr>
        <p:txBody>
          <a:bodyPr vert="horz" wrap="non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it-IT" sz="800" b="1" i="0" u="none" strike="noStrike" kern="0" cap="none" spc="0" baseline="0">
                <a:solidFill>
                  <a:srgbClr val="F2F2F2"/>
                </a:solidFill>
                <a:uFillTx/>
                <a:latin typeface="Times New Roman" pitchFamily="18"/>
                <a:cs typeface="Times New Roman" pitchFamily="18"/>
              </a:rPr>
              <a:t>Michela Zucca</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it-IT" sz="800" b="1" i="0" u="none" strike="noStrike" kern="0" cap="none" spc="0" baseline="0">
                <a:solidFill>
                  <a:srgbClr val="F2F2F2"/>
                </a:solidFill>
                <a:uFillTx/>
                <a:latin typeface="Times New Roman" pitchFamily="18"/>
                <a:cs typeface="Times New Roman" pitchFamily="18"/>
              </a:rPr>
              <a:t>Servizi Culturali</a:t>
            </a:r>
          </a:p>
        </p:txBody>
      </p:sp>
      <p:pic>
        <p:nvPicPr>
          <p:cNvPr id="5" name="Picture 2"/>
          <p:cNvPicPr>
            <a:picLocks noChangeAspect="1"/>
          </p:cNvPicPr>
          <p:nvPr/>
        </p:nvPicPr>
        <p:blipFill>
          <a:blip r:embed="rId3"/>
          <a:srcRect/>
          <a:stretch>
            <a:fillRect/>
          </a:stretch>
        </p:blipFill>
        <p:spPr>
          <a:xfrm>
            <a:off x="3764767" y="0"/>
            <a:ext cx="5364089" cy="6866028"/>
          </a:xfrm>
          <a:prstGeom prst="rect">
            <a:avLst/>
          </a:prstGeom>
          <a:noFill/>
          <a:ln>
            <a:noFill/>
          </a:ln>
        </p:spPr>
      </p:pic>
      <p:pic>
        <p:nvPicPr>
          <p:cNvPr id="6" name="Picture 2"/>
          <p:cNvPicPr>
            <a:picLocks noChangeAspect="1"/>
          </p:cNvPicPr>
          <p:nvPr/>
        </p:nvPicPr>
        <p:blipFill>
          <a:blip r:embed="rId4"/>
          <a:srcRect/>
          <a:stretch>
            <a:fillRect/>
          </a:stretch>
        </p:blipFill>
        <p:spPr>
          <a:xfrm>
            <a:off x="126589" y="2257370"/>
            <a:ext cx="3437293" cy="4411385"/>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name="Slide47">
    <p:spTree>
      <p:nvGrpSpPr>
        <p:cNvPr id="1" name=""/>
        <p:cNvGrpSpPr/>
        <p:nvPr/>
      </p:nvGrpSpPr>
      <p:grpSpPr>
        <a:xfrm>
          <a:off x="0" y="0"/>
          <a:ext cx="0" cy="0"/>
          <a:chOff x="0" y="0"/>
          <a:chExt cx="0" cy="0"/>
        </a:xfrm>
      </p:grpSpPr>
      <p:sp>
        <p:nvSpPr>
          <p:cNvPr id="2" name="CasellaDiTesto 3"/>
          <p:cNvSpPr txBox="1"/>
          <p:nvPr/>
        </p:nvSpPr>
        <p:spPr>
          <a:xfrm>
            <a:off x="4788027" y="31043"/>
            <a:ext cx="4355973" cy="1323438"/>
          </a:xfrm>
          <a:prstGeom prst="rect">
            <a:avLst/>
          </a:prstGeom>
          <a:noFill/>
          <a:ln>
            <a:noFill/>
          </a:ln>
        </p:spPr>
        <p:txBody>
          <a:bodyPr vert="horz" wrap="square" lIns="91440" tIns="45720" rIns="91440" bIns="45720" anchor="t" anchorCtr="1"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it-IT" sz="2000" b="1" i="0" u="none" strike="noStrike" kern="0" cap="none" spc="0" baseline="0">
                <a:solidFill>
                  <a:srgbClr val="FF0000"/>
                </a:solidFill>
                <a:uFillTx/>
                <a:latin typeface="Copperplate Gothic Bold" pitchFamily="34"/>
              </a:rPr>
              <a:t>Le donne del Risorgimento partecipano attivamente alle lotte per l’indipendenza  italiana</a:t>
            </a:r>
          </a:p>
        </p:txBody>
      </p:sp>
      <p:pic>
        <p:nvPicPr>
          <p:cNvPr id="3" name="Picture 2"/>
          <p:cNvPicPr>
            <a:picLocks noChangeAspect="1"/>
          </p:cNvPicPr>
          <p:nvPr/>
        </p:nvPicPr>
        <p:blipFill>
          <a:blip r:embed="rId2"/>
          <a:srcRect/>
          <a:stretch>
            <a:fillRect/>
          </a:stretch>
        </p:blipFill>
        <p:spPr>
          <a:xfrm>
            <a:off x="8445178" y="5805260"/>
            <a:ext cx="537210" cy="720080"/>
          </a:xfrm>
          <a:prstGeom prst="rect">
            <a:avLst/>
          </a:prstGeom>
          <a:noFill/>
          <a:ln>
            <a:noFill/>
          </a:ln>
        </p:spPr>
      </p:pic>
      <p:sp>
        <p:nvSpPr>
          <p:cNvPr id="4" name="CasellaDiTesto 5"/>
          <p:cNvSpPr txBox="1"/>
          <p:nvPr/>
        </p:nvSpPr>
        <p:spPr>
          <a:xfrm>
            <a:off x="8255166" y="6500085"/>
            <a:ext cx="917234" cy="338556"/>
          </a:xfrm>
          <a:prstGeom prst="rect">
            <a:avLst/>
          </a:prstGeom>
          <a:noFill/>
          <a:ln>
            <a:noFill/>
          </a:ln>
        </p:spPr>
        <p:txBody>
          <a:bodyPr vert="horz" wrap="non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it-IT" sz="800" b="1" i="0" u="none" strike="noStrike" kern="0" cap="none" spc="0" baseline="0">
                <a:solidFill>
                  <a:srgbClr val="F2F2F2"/>
                </a:solidFill>
                <a:uFillTx/>
                <a:latin typeface="Times New Roman" pitchFamily="18"/>
                <a:cs typeface="Times New Roman" pitchFamily="18"/>
              </a:rPr>
              <a:t>Michela Zucca</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it-IT" sz="800" b="1" i="0" u="none" strike="noStrike" kern="0" cap="none" spc="0" baseline="0">
                <a:solidFill>
                  <a:srgbClr val="F2F2F2"/>
                </a:solidFill>
                <a:uFillTx/>
                <a:latin typeface="Times New Roman" pitchFamily="18"/>
                <a:cs typeface="Times New Roman" pitchFamily="18"/>
              </a:rPr>
              <a:t>Servizi Culturali</a:t>
            </a:r>
          </a:p>
        </p:txBody>
      </p:sp>
      <p:pic>
        <p:nvPicPr>
          <p:cNvPr id="5" name="Picture 2"/>
          <p:cNvPicPr>
            <a:picLocks noChangeAspect="1"/>
          </p:cNvPicPr>
          <p:nvPr/>
        </p:nvPicPr>
        <p:blipFill>
          <a:blip r:embed="rId3"/>
          <a:srcRect/>
          <a:stretch>
            <a:fillRect/>
          </a:stretch>
        </p:blipFill>
        <p:spPr>
          <a:xfrm>
            <a:off x="0" y="0"/>
            <a:ext cx="4968703" cy="6838642"/>
          </a:xfrm>
          <a:prstGeom prst="rect">
            <a:avLst/>
          </a:prstGeom>
          <a:noFill/>
          <a:ln>
            <a:noFill/>
          </a:ln>
        </p:spPr>
      </p:pic>
      <p:pic>
        <p:nvPicPr>
          <p:cNvPr id="6" name="Picture 3"/>
          <p:cNvPicPr>
            <a:picLocks noChangeAspect="1"/>
          </p:cNvPicPr>
          <p:nvPr/>
        </p:nvPicPr>
        <p:blipFill>
          <a:blip r:embed="rId4"/>
          <a:srcRect/>
          <a:stretch>
            <a:fillRect/>
          </a:stretch>
        </p:blipFill>
        <p:spPr>
          <a:xfrm>
            <a:off x="5468688" y="1412775"/>
            <a:ext cx="3715216" cy="5469035"/>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name="Slide46">
    <p:spTree>
      <p:nvGrpSpPr>
        <p:cNvPr id="1" name=""/>
        <p:cNvGrpSpPr/>
        <p:nvPr/>
      </p:nvGrpSpPr>
      <p:grpSpPr>
        <a:xfrm>
          <a:off x="0" y="0"/>
          <a:ext cx="0" cy="0"/>
          <a:chOff x="0" y="0"/>
          <a:chExt cx="0" cy="0"/>
        </a:xfrm>
      </p:grpSpPr>
      <p:sp>
        <p:nvSpPr>
          <p:cNvPr id="2" name="CasellaDiTesto 3"/>
          <p:cNvSpPr txBox="1"/>
          <p:nvPr/>
        </p:nvSpPr>
        <p:spPr>
          <a:xfrm>
            <a:off x="3923928" y="31043"/>
            <a:ext cx="5220071" cy="646334"/>
          </a:xfrm>
          <a:prstGeom prst="rect">
            <a:avLst/>
          </a:prstGeom>
          <a:noFill/>
          <a:ln>
            <a:noFill/>
          </a:ln>
        </p:spPr>
        <p:txBody>
          <a:bodyPr vert="horz" wrap="square" lIns="91440" tIns="45720" rIns="91440" bIns="45720" anchor="t" anchorCtr="1"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it-IT" sz="1800" b="1" i="0" u="none" strike="noStrike" kern="0" cap="none" spc="0" baseline="0">
                <a:solidFill>
                  <a:srgbClr val="FF0000"/>
                </a:solidFill>
                <a:uFillTx/>
                <a:latin typeface="Copperplate Gothic Bold" pitchFamily="34"/>
              </a:rPr>
              <a:t>Anche a livello popolare, una donna di città deve indossare il busto……</a:t>
            </a:r>
          </a:p>
        </p:txBody>
      </p:sp>
      <p:pic>
        <p:nvPicPr>
          <p:cNvPr id="3" name="Picture 2"/>
          <p:cNvPicPr>
            <a:picLocks noChangeAspect="1"/>
          </p:cNvPicPr>
          <p:nvPr/>
        </p:nvPicPr>
        <p:blipFill>
          <a:blip r:embed="rId2"/>
          <a:srcRect/>
          <a:stretch>
            <a:fillRect/>
          </a:stretch>
        </p:blipFill>
        <p:spPr>
          <a:xfrm>
            <a:off x="8445178" y="5805260"/>
            <a:ext cx="537210" cy="720080"/>
          </a:xfrm>
          <a:prstGeom prst="rect">
            <a:avLst/>
          </a:prstGeom>
          <a:noFill/>
          <a:ln>
            <a:noFill/>
          </a:ln>
        </p:spPr>
      </p:pic>
      <p:sp>
        <p:nvSpPr>
          <p:cNvPr id="4" name="CasellaDiTesto 5"/>
          <p:cNvSpPr txBox="1"/>
          <p:nvPr/>
        </p:nvSpPr>
        <p:spPr>
          <a:xfrm>
            <a:off x="8255166" y="6500085"/>
            <a:ext cx="917234" cy="338556"/>
          </a:xfrm>
          <a:prstGeom prst="rect">
            <a:avLst/>
          </a:prstGeom>
          <a:noFill/>
          <a:ln>
            <a:noFill/>
          </a:ln>
        </p:spPr>
        <p:txBody>
          <a:bodyPr vert="horz" wrap="non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it-IT" sz="800" b="1" i="0" u="none" strike="noStrike" kern="0" cap="none" spc="0" baseline="0">
                <a:solidFill>
                  <a:srgbClr val="F2F2F2"/>
                </a:solidFill>
                <a:uFillTx/>
                <a:latin typeface="Times New Roman" pitchFamily="18"/>
                <a:cs typeface="Times New Roman" pitchFamily="18"/>
              </a:rPr>
              <a:t>Michela Zucca</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it-IT" sz="800" b="1" i="0" u="none" strike="noStrike" kern="0" cap="none" spc="0" baseline="0">
                <a:solidFill>
                  <a:srgbClr val="F2F2F2"/>
                </a:solidFill>
                <a:uFillTx/>
                <a:latin typeface="Times New Roman" pitchFamily="18"/>
                <a:cs typeface="Times New Roman" pitchFamily="18"/>
              </a:rPr>
              <a:t>Servizi Culturali</a:t>
            </a:r>
          </a:p>
        </p:txBody>
      </p:sp>
      <p:pic>
        <p:nvPicPr>
          <p:cNvPr id="5" name="Picture 2"/>
          <p:cNvPicPr>
            <a:picLocks noChangeAspect="1"/>
          </p:cNvPicPr>
          <p:nvPr/>
        </p:nvPicPr>
        <p:blipFill>
          <a:blip r:embed="rId3"/>
          <a:srcRect/>
          <a:stretch>
            <a:fillRect/>
          </a:stretch>
        </p:blipFill>
        <p:spPr>
          <a:xfrm>
            <a:off x="0" y="31043"/>
            <a:ext cx="3923928" cy="6798207"/>
          </a:xfrm>
          <a:prstGeom prst="rect">
            <a:avLst/>
          </a:prstGeom>
          <a:noFill/>
          <a:ln>
            <a:noFill/>
          </a:ln>
        </p:spPr>
      </p:pic>
      <p:pic>
        <p:nvPicPr>
          <p:cNvPr id="6" name="Picture 4"/>
          <p:cNvPicPr>
            <a:picLocks noChangeAspect="1"/>
          </p:cNvPicPr>
          <p:nvPr/>
        </p:nvPicPr>
        <p:blipFill>
          <a:blip r:embed="rId4"/>
          <a:srcRect/>
          <a:stretch>
            <a:fillRect/>
          </a:stretch>
        </p:blipFill>
        <p:spPr>
          <a:xfrm>
            <a:off x="4403457" y="852787"/>
            <a:ext cx="4740542" cy="6017620"/>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name="Slide51">
    <p:spTree>
      <p:nvGrpSpPr>
        <p:cNvPr id="1" name=""/>
        <p:cNvGrpSpPr/>
        <p:nvPr/>
      </p:nvGrpSpPr>
      <p:grpSpPr>
        <a:xfrm>
          <a:off x="0" y="0"/>
          <a:ext cx="0" cy="0"/>
          <a:chOff x="0" y="0"/>
          <a:chExt cx="0" cy="0"/>
        </a:xfrm>
      </p:grpSpPr>
      <p:sp>
        <p:nvSpPr>
          <p:cNvPr id="2" name="CasellaDiTesto 3"/>
          <p:cNvSpPr txBox="1"/>
          <p:nvPr/>
        </p:nvSpPr>
        <p:spPr>
          <a:xfrm>
            <a:off x="-7955" y="6152275"/>
            <a:ext cx="8713783" cy="553998"/>
          </a:xfrm>
          <a:prstGeom prst="rect">
            <a:avLst/>
          </a:prstGeom>
          <a:noFill/>
          <a:ln>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it-IT" sz="1500" b="1" i="0" u="none" strike="noStrike" kern="0" cap="none" spc="0" baseline="0">
                <a:solidFill>
                  <a:srgbClr val="FF0000"/>
                </a:solidFill>
                <a:uFillTx/>
                <a:latin typeface="Copperplate Gothic Bold" pitchFamily="34"/>
              </a:rPr>
              <a:t>I vestiti venivano confezionati dalle sartine che andavano in scuole tenute dalle sarte «finite».  Poi andavano a casa delle signore e facevano gli abiti. </a:t>
            </a:r>
            <a:r>
              <a:rPr lang="it-IT" sz="1400" b="1" i="0" u="none" strike="noStrike" kern="0" cap="none" spc="0" baseline="0">
                <a:solidFill>
                  <a:srgbClr val="FF0000"/>
                </a:solidFill>
                <a:uFillTx/>
                <a:latin typeface="Copperplate Gothic Bold" pitchFamily="34"/>
              </a:rPr>
              <a:t> </a:t>
            </a:r>
          </a:p>
        </p:txBody>
      </p:sp>
      <p:pic>
        <p:nvPicPr>
          <p:cNvPr id="3" name="Picture 2"/>
          <p:cNvPicPr>
            <a:picLocks noChangeAspect="1"/>
          </p:cNvPicPr>
          <p:nvPr/>
        </p:nvPicPr>
        <p:blipFill>
          <a:blip r:embed="rId2"/>
          <a:srcRect/>
          <a:stretch>
            <a:fillRect/>
          </a:stretch>
        </p:blipFill>
        <p:spPr>
          <a:xfrm>
            <a:off x="8445178" y="5805260"/>
            <a:ext cx="537210" cy="720080"/>
          </a:xfrm>
          <a:prstGeom prst="rect">
            <a:avLst/>
          </a:prstGeom>
          <a:noFill/>
          <a:ln>
            <a:noFill/>
          </a:ln>
        </p:spPr>
      </p:pic>
      <p:sp>
        <p:nvSpPr>
          <p:cNvPr id="4" name="CasellaDiTesto 5"/>
          <p:cNvSpPr txBox="1"/>
          <p:nvPr/>
        </p:nvSpPr>
        <p:spPr>
          <a:xfrm>
            <a:off x="8255166" y="6500085"/>
            <a:ext cx="917234" cy="338556"/>
          </a:xfrm>
          <a:prstGeom prst="rect">
            <a:avLst/>
          </a:prstGeom>
          <a:noFill/>
          <a:ln>
            <a:noFill/>
          </a:ln>
        </p:spPr>
        <p:txBody>
          <a:bodyPr vert="horz" wrap="non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it-IT" sz="800" b="1" i="0" u="none" strike="noStrike" kern="0" cap="none" spc="0" baseline="0">
                <a:solidFill>
                  <a:srgbClr val="F2F2F2"/>
                </a:solidFill>
                <a:uFillTx/>
                <a:latin typeface="Times New Roman" pitchFamily="18"/>
                <a:cs typeface="Times New Roman" pitchFamily="18"/>
              </a:rPr>
              <a:t>Michela Zucca</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it-IT" sz="800" b="1" i="0" u="none" strike="noStrike" kern="0" cap="none" spc="0" baseline="0">
                <a:solidFill>
                  <a:srgbClr val="F2F2F2"/>
                </a:solidFill>
                <a:uFillTx/>
                <a:latin typeface="Times New Roman" pitchFamily="18"/>
                <a:cs typeface="Times New Roman" pitchFamily="18"/>
              </a:rPr>
              <a:t>Servizi Culturali</a:t>
            </a:r>
          </a:p>
        </p:txBody>
      </p:sp>
      <p:pic>
        <p:nvPicPr>
          <p:cNvPr id="5" name="Picture 3"/>
          <p:cNvPicPr>
            <a:picLocks noChangeAspect="1"/>
          </p:cNvPicPr>
          <p:nvPr/>
        </p:nvPicPr>
        <p:blipFill>
          <a:blip r:embed="rId3"/>
          <a:srcRect/>
          <a:stretch>
            <a:fillRect/>
          </a:stretch>
        </p:blipFill>
        <p:spPr>
          <a:xfrm>
            <a:off x="-7955" y="7644"/>
            <a:ext cx="9173471" cy="6157651"/>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name="Slide53">
    <p:spTree>
      <p:nvGrpSpPr>
        <p:cNvPr id="1" name=""/>
        <p:cNvGrpSpPr/>
        <p:nvPr/>
      </p:nvGrpSpPr>
      <p:grpSpPr>
        <a:xfrm>
          <a:off x="0" y="0"/>
          <a:ext cx="0" cy="0"/>
          <a:chOff x="0" y="0"/>
          <a:chExt cx="0" cy="0"/>
        </a:xfrm>
      </p:grpSpPr>
      <p:sp>
        <p:nvSpPr>
          <p:cNvPr id="2" name="CasellaDiTesto 3"/>
          <p:cNvSpPr txBox="1"/>
          <p:nvPr/>
        </p:nvSpPr>
        <p:spPr>
          <a:xfrm>
            <a:off x="5436098" y="31043"/>
            <a:ext cx="3707901" cy="2554540"/>
          </a:xfrm>
          <a:prstGeom prst="rect">
            <a:avLst/>
          </a:prstGeom>
          <a:noFill/>
          <a:ln>
            <a:noFill/>
          </a:ln>
        </p:spPr>
        <p:txBody>
          <a:bodyPr vert="horz" wrap="square" lIns="91440" tIns="45720" rIns="91440" bIns="45720" anchor="t" anchorCtr="1"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it-IT" sz="2000" b="1" i="0" u="none" strike="noStrike" kern="0" cap="none" spc="0" baseline="0">
                <a:solidFill>
                  <a:srgbClr val="FF0000"/>
                </a:solidFill>
                <a:uFillTx/>
                <a:latin typeface="Copperplate Gothic Bold" pitchFamily="34"/>
              </a:rPr>
              <a:t>Col proseguire del secolo, le crinoline si fecero sempre più ampie e i busti sempre più stretti. Meno le donne partecipavano alla vita politica, più venivano costrette nei vestiti. </a:t>
            </a:r>
          </a:p>
        </p:txBody>
      </p:sp>
      <p:pic>
        <p:nvPicPr>
          <p:cNvPr id="3" name="Picture 2"/>
          <p:cNvPicPr>
            <a:picLocks noChangeAspect="1"/>
          </p:cNvPicPr>
          <p:nvPr/>
        </p:nvPicPr>
        <p:blipFill>
          <a:blip r:embed="rId2"/>
          <a:srcRect/>
          <a:stretch>
            <a:fillRect/>
          </a:stretch>
        </p:blipFill>
        <p:spPr>
          <a:xfrm>
            <a:off x="8445178" y="5805260"/>
            <a:ext cx="537210" cy="720080"/>
          </a:xfrm>
          <a:prstGeom prst="rect">
            <a:avLst/>
          </a:prstGeom>
          <a:noFill/>
          <a:ln>
            <a:noFill/>
          </a:ln>
        </p:spPr>
      </p:pic>
      <p:sp>
        <p:nvSpPr>
          <p:cNvPr id="4" name="CasellaDiTesto 5"/>
          <p:cNvSpPr txBox="1"/>
          <p:nvPr/>
        </p:nvSpPr>
        <p:spPr>
          <a:xfrm>
            <a:off x="8255166" y="6500085"/>
            <a:ext cx="917234" cy="338556"/>
          </a:xfrm>
          <a:prstGeom prst="rect">
            <a:avLst/>
          </a:prstGeom>
          <a:noFill/>
          <a:ln>
            <a:noFill/>
          </a:ln>
        </p:spPr>
        <p:txBody>
          <a:bodyPr vert="horz" wrap="non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it-IT" sz="800" b="1" i="0" u="none" strike="noStrike" kern="0" cap="none" spc="0" baseline="0">
                <a:solidFill>
                  <a:srgbClr val="F2F2F2"/>
                </a:solidFill>
                <a:uFillTx/>
                <a:latin typeface="Times New Roman" pitchFamily="18"/>
                <a:cs typeface="Times New Roman" pitchFamily="18"/>
              </a:rPr>
              <a:t>Michela Zucca</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it-IT" sz="800" b="1" i="0" u="none" strike="noStrike" kern="0" cap="none" spc="0" baseline="0">
                <a:solidFill>
                  <a:srgbClr val="F2F2F2"/>
                </a:solidFill>
                <a:uFillTx/>
                <a:latin typeface="Times New Roman" pitchFamily="18"/>
                <a:cs typeface="Times New Roman" pitchFamily="18"/>
              </a:rPr>
              <a:t>Servizi Culturali</a:t>
            </a:r>
          </a:p>
        </p:txBody>
      </p:sp>
      <p:pic>
        <p:nvPicPr>
          <p:cNvPr id="5" name="Picture 3"/>
          <p:cNvPicPr>
            <a:picLocks noChangeAspect="1"/>
          </p:cNvPicPr>
          <p:nvPr/>
        </p:nvPicPr>
        <p:blipFill>
          <a:blip r:embed="rId3"/>
          <a:srcRect/>
          <a:stretch>
            <a:fillRect/>
          </a:stretch>
        </p:blipFill>
        <p:spPr>
          <a:xfrm>
            <a:off x="0" y="-10826"/>
            <a:ext cx="5436098" cy="6876662"/>
          </a:xfrm>
          <a:prstGeom prst="rect">
            <a:avLst/>
          </a:prstGeom>
          <a:noFill/>
          <a:ln>
            <a:noFill/>
          </a:ln>
        </p:spPr>
      </p:pic>
      <p:pic>
        <p:nvPicPr>
          <p:cNvPr id="6" name="Picture 4"/>
          <p:cNvPicPr>
            <a:picLocks noChangeAspect="1"/>
          </p:cNvPicPr>
          <p:nvPr/>
        </p:nvPicPr>
        <p:blipFill>
          <a:blip r:embed="rId4"/>
          <a:srcRect t="12303"/>
          <a:stretch>
            <a:fillRect/>
          </a:stretch>
        </p:blipFill>
        <p:spPr>
          <a:xfrm>
            <a:off x="5548990" y="2623285"/>
            <a:ext cx="3589760" cy="3927256"/>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name="Slide55">
    <p:spTree>
      <p:nvGrpSpPr>
        <p:cNvPr id="1" name=""/>
        <p:cNvGrpSpPr/>
        <p:nvPr/>
      </p:nvGrpSpPr>
      <p:grpSpPr>
        <a:xfrm>
          <a:off x="0" y="0"/>
          <a:ext cx="0" cy="0"/>
          <a:chOff x="0" y="0"/>
          <a:chExt cx="0" cy="0"/>
        </a:xfrm>
      </p:grpSpPr>
      <p:sp>
        <p:nvSpPr>
          <p:cNvPr id="2" name="CasellaDiTesto 3"/>
          <p:cNvSpPr txBox="1"/>
          <p:nvPr/>
        </p:nvSpPr>
        <p:spPr>
          <a:xfrm>
            <a:off x="-7955" y="6500085"/>
            <a:ext cx="8713783" cy="276999"/>
          </a:xfrm>
          <a:prstGeom prst="rect">
            <a:avLst/>
          </a:prstGeom>
          <a:noFill/>
          <a:ln>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it-IT" sz="1200" b="1" i="0" u="none" strike="noStrike" kern="0" cap="none" spc="0" baseline="0">
                <a:solidFill>
                  <a:srgbClr val="FF0000"/>
                </a:solidFill>
                <a:uFillTx/>
                <a:latin typeface="Copperplate Gothic Bold" pitchFamily="34"/>
              </a:rPr>
              <a:t>I momenti della massima ostentazione sono i balli che servono alle ragazze per trovar marito.   </a:t>
            </a:r>
          </a:p>
        </p:txBody>
      </p:sp>
      <p:pic>
        <p:nvPicPr>
          <p:cNvPr id="3" name="Picture 2"/>
          <p:cNvPicPr>
            <a:picLocks noChangeAspect="1"/>
          </p:cNvPicPr>
          <p:nvPr/>
        </p:nvPicPr>
        <p:blipFill>
          <a:blip r:embed="rId2"/>
          <a:srcRect/>
          <a:stretch>
            <a:fillRect/>
          </a:stretch>
        </p:blipFill>
        <p:spPr>
          <a:xfrm>
            <a:off x="8445178" y="5805260"/>
            <a:ext cx="537210" cy="720080"/>
          </a:xfrm>
          <a:prstGeom prst="rect">
            <a:avLst/>
          </a:prstGeom>
          <a:noFill/>
          <a:ln>
            <a:noFill/>
          </a:ln>
        </p:spPr>
      </p:pic>
      <p:sp>
        <p:nvSpPr>
          <p:cNvPr id="4" name="CasellaDiTesto 5"/>
          <p:cNvSpPr txBox="1"/>
          <p:nvPr/>
        </p:nvSpPr>
        <p:spPr>
          <a:xfrm>
            <a:off x="8255166" y="6500085"/>
            <a:ext cx="917234" cy="338556"/>
          </a:xfrm>
          <a:prstGeom prst="rect">
            <a:avLst/>
          </a:prstGeom>
          <a:noFill/>
          <a:ln>
            <a:noFill/>
          </a:ln>
        </p:spPr>
        <p:txBody>
          <a:bodyPr vert="horz" wrap="non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it-IT" sz="800" b="1" i="0" u="none" strike="noStrike" kern="0" cap="none" spc="0" baseline="0">
                <a:solidFill>
                  <a:srgbClr val="F2F2F2"/>
                </a:solidFill>
                <a:uFillTx/>
                <a:latin typeface="Times New Roman" pitchFamily="18"/>
                <a:cs typeface="Times New Roman" pitchFamily="18"/>
              </a:rPr>
              <a:t>Michela Zucca</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it-IT" sz="800" b="1" i="0" u="none" strike="noStrike" kern="0" cap="none" spc="0" baseline="0">
                <a:solidFill>
                  <a:srgbClr val="F2F2F2"/>
                </a:solidFill>
                <a:uFillTx/>
                <a:latin typeface="Times New Roman" pitchFamily="18"/>
                <a:cs typeface="Times New Roman" pitchFamily="18"/>
              </a:rPr>
              <a:t>Servizi Culturali</a:t>
            </a:r>
          </a:p>
        </p:txBody>
      </p:sp>
      <p:pic>
        <p:nvPicPr>
          <p:cNvPr id="5" name="Picture 2"/>
          <p:cNvPicPr>
            <a:picLocks noChangeAspect="1"/>
          </p:cNvPicPr>
          <p:nvPr/>
        </p:nvPicPr>
        <p:blipFill>
          <a:blip r:embed="rId3"/>
          <a:srcRect/>
          <a:stretch>
            <a:fillRect/>
          </a:stretch>
        </p:blipFill>
        <p:spPr>
          <a:xfrm>
            <a:off x="22375" y="16404"/>
            <a:ext cx="9121624" cy="6477783"/>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name="Slide63">
    <p:spTree>
      <p:nvGrpSpPr>
        <p:cNvPr id="1" name=""/>
        <p:cNvGrpSpPr/>
        <p:nvPr/>
      </p:nvGrpSpPr>
      <p:grpSpPr>
        <a:xfrm>
          <a:off x="0" y="0"/>
          <a:ext cx="0" cy="0"/>
          <a:chOff x="0" y="0"/>
          <a:chExt cx="0" cy="0"/>
        </a:xfrm>
      </p:grpSpPr>
      <p:sp>
        <p:nvSpPr>
          <p:cNvPr id="2" name="CasellaDiTesto 3"/>
          <p:cNvSpPr txBox="1"/>
          <p:nvPr/>
        </p:nvSpPr>
        <p:spPr>
          <a:xfrm>
            <a:off x="4756717" y="31043"/>
            <a:ext cx="4387282" cy="2323709"/>
          </a:xfrm>
          <a:prstGeom prst="rect">
            <a:avLst/>
          </a:prstGeom>
          <a:noFill/>
          <a:ln>
            <a:noFill/>
          </a:ln>
        </p:spPr>
        <p:txBody>
          <a:bodyPr vert="horz" wrap="square" lIns="91440" tIns="45720" rIns="91440" bIns="45720" anchor="t" anchorCtr="1"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it-IT" sz="1800" b="1" i="0" u="none" strike="noStrike" kern="0" cap="none" spc="0" baseline="0">
                <a:solidFill>
                  <a:srgbClr val="FF0000"/>
                </a:solidFill>
                <a:uFillTx/>
                <a:latin typeface="Copperplate Gothic Bold" pitchFamily="34"/>
              </a:rPr>
              <a:t>Dal 1870 in poi, da Parigi che è diventata centro internazionale di produzione di stile, viene lanciata una nuova silhoutte che oltre al busto e alle sottogonne, prevede anche il «cul de Paris». Le donne sono9 letteralmente piegate</a:t>
            </a:r>
            <a:r>
              <a:rPr lang="it-IT" sz="1900" b="1" i="0" u="none" strike="noStrike" kern="0" cap="none" spc="0" baseline="0">
                <a:solidFill>
                  <a:srgbClr val="FF0000"/>
                </a:solidFill>
                <a:uFillTx/>
                <a:latin typeface="Copperplate Gothic Bold" pitchFamily="34"/>
              </a:rPr>
              <a:t>.  </a:t>
            </a:r>
          </a:p>
        </p:txBody>
      </p:sp>
      <p:pic>
        <p:nvPicPr>
          <p:cNvPr id="3" name="Picture 2"/>
          <p:cNvPicPr>
            <a:picLocks noChangeAspect="1"/>
          </p:cNvPicPr>
          <p:nvPr/>
        </p:nvPicPr>
        <p:blipFill>
          <a:blip r:embed="rId2"/>
          <a:srcRect/>
          <a:stretch>
            <a:fillRect/>
          </a:stretch>
        </p:blipFill>
        <p:spPr>
          <a:xfrm>
            <a:off x="8445178" y="5805260"/>
            <a:ext cx="537210" cy="720080"/>
          </a:xfrm>
          <a:prstGeom prst="rect">
            <a:avLst/>
          </a:prstGeom>
          <a:noFill/>
          <a:ln>
            <a:noFill/>
          </a:ln>
        </p:spPr>
      </p:pic>
      <p:pic>
        <p:nvPicPr>
          <p:cNvPr id="4" name="Picture 2"/>
          <p:cNvPicPr>
            <a:picLocks noChangeAspect="1"/>
          </p:cNvPicPr>
          <p:nvPr/>
        </p:nvPicPr>
        <p:blipFill>
          <a:blip r:embed="rId3"/>
          <a:srcRect/>
          <a:stretch>
            <a:fillRect/>
          </a:stretch>
        </p:blipFill>
        <p:spPr>
          <a:xfrm>
            <a:off x="0" y="0"/>
            <a:ext cx="4756717" cy="6838642"/>
          </a:xfrm>
          <a:prstGeom prst="rect">
            <a:avLst/>
          </a:prstGeom>
          <a:noFill/>
          <a:ln>
            <a:noFill/>
          </a:ln>
        </p:spPr>
      </p:pic>
      <p:pic>
        <p:nvPicPr>
          <p:cNvPr id="5" name="Picture 3"/>
          <p:cNvPicPr>
            <a:picLocks noChangeAspect="1"/>
          </p:cNvPicPr>
          <p:nvPr/>
        </p:nvPicPr>
        <p:blipFill>
          <a:blip r:embed="rId4"/>
          <a:srcRect/>
          <a:stretch>
            <a:fillRect/>
          </a:stretch>
        </p:blipFill>
        <p:spPr>
          <a:xfrm>
            <a:off x="4996967" y="2420892"/>
            <a:ext cx="3985421" cy="4237000"/>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name="Slide9">
    <p:spTree>
      <p:nvGrpSpPr>
        <p:cNvPr id="1" name=""/>
        <p:cNvGrpSpPr/>
        <p:nvPr/>
      </p:nvGrpSpPr>
      <p:grpSpPr>
        <a:xfrm>
          <a:off x="0" y="0"/>
          <a:ext cx="0" cy="0"/>
          <a:chOff x="0" y="0"/>
          <a:chExt cx="0" cy="0"/>
        </a:xfrm>
      </p:grpSpPr>
      <p:sp>
        <p:nvSpPr>
          <p:cNvPr id="2" name="CasellaDiTesto 3"/>
          <p:cNvSpPr txBox="1"/>
          <p:nvPr/>
        </p:nvSpPr>
        <p:spPr>
          <a:xfrm>
            <a:off x="6366509" y="31043"/>
            <a:ext cx="2791151" cy="6186309"/>
          </a:xfrm>
          <a:prstGeom prst="rect">
            <a:avLst/>
          </a:prstGeom>
          <a:noFill/>
          <a:ln>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it-IT" sz="2200" b="1" i="0" u="none" strike="noStrike" kern="0" cap="none" spc="0" baseline="0">
                <a:solidFill>
                  <a:srgbClr val="FF0000"/>
                </a:solidFill>
                <a:uFillTx/>
                <a:latin typeface="Copperplate Gothic Bold" pitchFamily="34"/>
              </a:rPr>
              <a:t>Le nuove regole sessuofobiche dettate dal Concilio di Trento si riflettono immediatamente sulla moda:  per la prima volta nella storia, il corpo deve essere non solo completamente coperto, ma costretto, modificato e impedito nei movimenti. </a:t>
            </a:r>
          </a:p>
        </p:txBody>
      </p:sp>
      <p:pic>
        <p:nvPicPr>
          <p:cNvPr id="3" name="Picture 2"/>
          <p:cNvPicPr>
            <a:picLocks noChangeAspect="1"/>
          </p:cNvPicPr>
          <p:nvPr/>
        </p:nvPicPr>
        <p:blipFill>
          <a:blip r:embed="rId2"/>
          <a:srcRect/>
          <a:stretch>
            <a:fillRect/>
          </a:stretch>
        </p:blipFill>
        <p:spPr>
          <a:xfrm>
            <a:off x="8445178" y="5805260"/>
            <a:ext cx="537210" cy="720080"/>
          </a:xfrm>
          <a:prstGeom prst="rect">
            <a:avLst/>
          </a:prstGeom>
          <a:noFill/>
          <a:ln>
            <a:noFill/>
          </a:ln>
        </p:spPr>
      </p:pic>
      <p:sp>
        <p:nvSpPr>
          <p:cNvPr id="4" name="CasellaDiTesto 5"/>
          <p:cNvSpPr txBox="1"/>
          <p:nvPr/>
        </p:nvSpPr>
        <p:spPr>
          <a:xfrm>
            <a:off x="8255166" y="6500085"/>
            <a:ext cx="917234" cy="338556"/>
          </a:xfrm>
          <a:prstGeom prst="rect">
            <a:avLst/>
          </a:prstGeom>
          <a:noFill/>
          <a:ln>
            <a:noFill/>
          </a:ln>
        </p:spPr>
        <p:txBody>
          <a:bodyPr vert="horz" wrap="non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it-IT" sz="800" b="1" i="0" u="none" strike="noStrike" kern="0" cap="none" spc="0" baseline="0">
                <a:solidFill>
                  <a:srgbClr val="F2F2F2"/>
                </a:solidFill>
                <a:uFillTx/>
                <a:latin typeface="Times New Roman" pitchFamily="18"/>
                <a:cs typeface="Times New Roman" pitchFamily="18"/>
              </a:rPr>
              <a:t>Michela Zucca</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it-IT" sz="800" b="1" i="0" u="none" strike="noStrike" kern="0" cap="none" spc="0" baseline="0">
                <a:solidFill>
                  <a:srgbClr val="F2F2F2"/>
                </a:solidFill>
                <a:uFillTx/>
                <a:latin typeface="Times New Roman" pitchFamily="18"/>
                <a:cs typeface="Times New Roman" pitchFamily="18"/>
              </a:rPr>
              <a:t>Servizi Culturali</a:t>
            </a:r>
          </a:p>
        </p:txBody>
      </p:sp>
      <p:pic>
        <p:nvPicPr>
          <p:cNvPr id="5" name="Picture 2"/>
          <p:cNvPicPr>
            <a:picLocks noChangeAspect="1"/>
          </p:cNvPicPr>
          <p:nvPr/>
        </p:nvPicPr>
        <p:blipFill>
          <a:blip r:embed="rId3"/>
          <a:srcRect/>
          <a:stretch>
            <a:fillRect/>
          </a:stretch>
        </p:blipFill>
        <p:spPr>
          <a:xfrm>
            <a:off x="17602" y="-2304"/>
            <a:ext cx="6348907" cy="6840946"/>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name="Slide67">
    <p:spTree>
      <p:nvGrpSpPr>
        <p:cNvPr id="1" name=""/>
        <p:cNvGrpSpPr/>
        <p:nvPr/>
      </p:nvGrpSpPr>
      <p:grpSpPr>
        <a:xfrm>
          <a:off x="0" y="0"/>
          <a:ext cx="0" cy="0"/>
          <a:chOff x="0" y="0"/>
          <a:chExt cx="0" cy="0"/>
        </a:xfrm>
      </p:grpSpPr>
      <p:sp>
        <p:nvSpPr>
          <p:cNvPr id="2" name="CasellaDiTesto 3"/>
          <p:cNvSpPr txBox="1"/>
          <p:nvPr/>
        </p:nvSpPr>
        <p:spPr>
          <a:xfrm>
            <a:off x="0" y="5908807"/>
            <a:ext cx="8713783" cy="954103"/>
          </a:xfrm>
          <a:prstGeom prst="rect">
            <a:avLst/>
          </a:prstGeom>
          <a:noFill/>
          <a:ln>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it-IT" sz="1400" b="1" i="0" u="none" strike="noStrike" kern="0" cap="none" spc="0" baseline="0">
                <a:solidFill>
                  <a:srgbClr val="FF0000"/>
                </a:solidFill>
                <a:uFillTx/>
                <a:latin typeface="Copperplate Gothic Bold" pitchFamily="34"/>
              </a:rPr>
              <a:t>Le signore che si sforzano di «essere all’altezza» camminano piegate in avanti, e </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it-IT" sz="1400" b="1" i="0" u="none" strike="noStrike" kern="0" cap="none" spc="0" baseline="0">
                <a:solidFill>
                  <a:srgbClr val="FF0000"/>
                </a:solidFill>
                <a:uFillTx/>
                <a:latin typeface="Copperplate Gothic Bold" pitchFamily="34"/>
              </a:rPr>
              <a:t>poi devono inarcare le spalle per non guardare per terra. La vita è strizzata in maniera da riuscire a stento a respirare.  Spesso  per poter deambulare devono sostenersi col «bastone da passeggio». </a:t>
            </a:r>
          </a:p>
        </p:txBody>
      </p:sp>
      <p:pic>
        <p:nvPicPr>
          <p:cNvPr id="3" name="Picture 2"/>
          <p:cNvPicPr>
            <a:picLocks noChangeAspect="1"/>
          </p:cNvPicPr>
          <p:nvPr/>
        </p:nvPicPr>
        <p:blipFill>
          <a:blip r:embed="rId2"/>
          <a:srcRect/>
          <a:stretch>
            <a:fillRect/>
          </a:stretch>
        </p:blipFill>
        <p:spPr>
          <a:xfrm>
            <a:off x="8445178" y="5805260"/>
            <a:ext cx="537210" cy="720080"/>
          </a:xfrm>
          <a:prstGeom prst="rect">
            <a:avLst/>
          </a:prstGeom>
          <a:noFill/>
          <a:ln>
            <a:noFill/>
          </a:ln>
        </p:spPr>
      </p:pic>
      <p:sp>
        <p:nvSpPr>
          <p:cNvPr id="4" name="CasellaDiTesto 5"/>
          <p:cNvSpPr txBox="1"/>
          <p:nvPr/>
        </p:nvSpPr>
        <p:spPr>
          <a:xfrm>
            <a:off x="8255166" y="6500085"/>
            <a:ext cx="917234" cy="338556"/>
          </a:xfrm>
          <a:prstGeom prst="rect">
            <a:avLst/>
          </a:prstGeom>
          <a:noFill/>
          <a:ln>
            <a:noFill/>
          </a:ln>
        </p:spPr>
        <p:txBody>
          <a:bodyPr vert="horz" wrap="non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it-IT" sz="800" b="1" i="0" u="none" strike="noStrike" kern="0" cap="none" spc="0" baseline="0">
                <a:solidFill>
                  <a:srgbClr val="F2F2F2"/>
                </a:solidFill>
                <a:uFillTx/>
                <a:latin typeface="Times New Roman" pitchFamily="18"/>
                <a:cs typeface="Times New Roman" pitchFamily="18"/>
              </a:rPr>
              <a:t>Michela Zucca</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it-IT" sz="800" b="1" i="0" u="none" strike="noStrike" kern="0" cap="none" spc="0" baseline="0">
                <a:solidFill>
                  <a:srgbClr val="F2F2F2"/>
                </a:solidFill>
                <a:uFillTx/>
                <a:latin typeface="Times New Roman" pitchFamily="18"/>
                <a:cs typeface="Times New Roman" pitchFamily="18"/>
              </a:rPr>
              <a:t>Servizi Culturali</a:t>
            </a:r>
          </a:p>
        </p:txBody>
      </p:sp>
      <p:pic>
        <p:nvPicPr>
          <p:cNvPr id="5" name="Picture 5" descr="https://www.lettore.org/wp-content/uploads/2018/01/800px-Jean_B%C3%A9raud_Le_Boulevard_St._Denis_Paris.jpg"/>
          <p:cNvPicPr>
            <a:picLocks noChangeAspect="1"/>
          </p:cNvPicPr>
          <p:nvPr/>
        </p:nvPicPr>
        <p:blipFill>
          <a:blip r:embed="rId3"/>
          <a:srcRect/>
          <a:stretch>
            <a:fillRect/>
          </a:stretch>
        </p:blipFill>
        <p:spPr>
          <a:xfrm>
            <a:off x="0" y="0"/>
            <a:ext cx="9144000" cy="5972577"/>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name="Slide69">
    <p:spTree>
      <p:nvGrpSpPr>
        <p:cNvPr id="1" name=""/>
        <p:cNvGrpSpPr/>
        <p:nvPr/>
      </p:nvGrpSpPr>
      <p:grpSpPr>
        <a:xfrm>
          <a:off x="0" y="0"/>
          <a:ext cx="0" cy="0"/>
          <a:chOff x="0" y="0"/>
          <a:chExt cx="0" cy="0"/>
        </a:xfrm>
      </p:grpSpPr>
      <p:sp>
        <p:nvSpPr>
          <p:cNvPr id="2" name="CasellaDiTesto 3"/>
          <p:cNvSpPr txBox="1"/>
          <p:nvPr/>
        </p:nvSpPr>
        <p:spPr>
          <a:xfrm>
            <a:off x="-7955" y="6500085"/>
            <a:ext cx="8713783" cy="307777"/>
          </a:xfrm>
          <a:prstGeom prst="rect">
            <a:avLst/>
          </a:prstGeom>
          <a:noFill/>
          <a:ln>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it-IT" sz="1400" b="1" i="0" u="none" strike="noStrike" kern="0" cap="none" spc="0" baseline="0">
                <a:solidFill>
                  <a:srgbClr val="FF0000"/>
                </a:solidFill>
                <a:uFillTx/>
                <a:latin typeface="Copperplate Gothic Bold" pitchFamily="34"/>
              </a:rPr>
              <a:t>Anche sedersi rappresenta un problema: ci si può solo appoggiare a bordo sedia….   </a:t>
            </a:r>
          </a:p>
        </p:txBody>
      </p:sp>
      <p:pic>
        <p:nvPicPr>
          <p:cNvPr id="3" name="Picture 2"/>
          <p:cNvPicPr>
            <a:picLocks noChangeAspect="1"/>
          </p:cNvPicPr>
          <p:nvPr/>
        </p:nvPicPr>
        <p:blipFill>
          <a:blip r:embed="rId2"/>
          <a:srcRect/>
          <a:stretch>
            <a:fillRect/>
          </a:stretch>
        </p:blipFill>
        <p:spPr>
          <a:xfrm>
            <a:off x="8445178" y="5805260"/>
            <a:ext cx="537210" cy="720080"/>
          </a:xfrm>
          <a:prstGeom prst="rect">
            <a:avLst/>
          </a:prstGeom>
          <a:noFill/>
          <a:ln>
            <a:noFill/>
          </a:ln>
        </p:spPr>
      </p:pic>
      <p:sp>
        <p:nvSpPr>
          <p:cNvPr id="4" name="CasellaDiTesto 5"/>
          <p:cNvSpPr txBox="1"/>
          <p:nvPr/>
        </p:nvSpPr>
        <p:spPr>
          <a:xfrm>
            <a:off x="8255166" y="6500085"/>
            <a:ext cx="917234" cy="338556"/>
          </a:xfrm>
          <a:prstGeom prst="rect">
            <a:avLst/>
          </a:prstGeom>
          <a:noFill/>
          <a:ln>
            <a:noFill/>
          </a:ln>
        </p:spPr>
        <p:txBody>
          <a:bodyPr vert="horz" wrap="non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it-IT" sz="800" b="1" i="0" u="none" strike="noStrike" kern="0" cap="none" spc="0" baseline="0">
                <a:solidFill>
                  <a:srgbClr val="F2F2F2"/>
                </a:solidFill>
                <a:uFillTx/>
                <a:latin typeface="Times New Roman" pitchFamily="18"/>
                <a:cs typeface="Times New Roman" pitchFamily="18"/>
              </a:rPr>
              <a:t>Michela Zucca</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it-IT" sz="800" b="1" i="0" u="none" strike="noStrike" kern="0" cap="none" spc="0" baseline="0">
                <a:solidFill>
                  <a:srgbClr val="F2F2F2"/>
                </a:solidFill>
                <a:uFillTx/>
                <a:latin typeface="Times New Roman" pitchFamily="18"/>
                <a:cs typeface="Times New Roman" pitchFamily="18"/>
              </a:rPr>
              <a:t>Servizi Culturali</a:t>
            </a:r>
          </a:p>
        </p:txBody>
      </p:sp>
      <p:pic>
        <p:nvPicPr>
          <p:cNvPr id="5" name="Picture 2"/>
          <p:cNvPicPr>
            <a:picLocks noChangeAspect="1"/>
          </p:cNvPicPr>
          <p:nvPr/>
        </p:nvPicPr>
        <p:blipFill>
          <a:blip r:embed="rId3"/>
          <a:srcRect/>
          <a:stretch>
            <a:fillRect/>
          </a:stretch>
        </p:blipFill>
        <p:spPr>
          <a:xfrm>
            <a:off x="2569" y="0"/>
            <a:ext cx="9141430" cy="6501841"/>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name="Slide62">
    <p:spTree>
      <p:nvGrpSpPr>
        <p:cNvPr id="1" name=""/>
        <p:cNvGrpSpPr/>
        <p:nvPr/>
      </p:nvGrpSpPr>
      <p:grpSpPr>
        <a:xfrm>
          <a:off x="0" y="0"/>
          <a:ext cx="0" cy="0"/>
          <a:chOff x="0" y="0"/>
          <a:chExt cx="0" cy="0"/>
        </a:xfrm>
      </p:grpSpPr>
      <p:sp>
        <p:nvSpPr>
          <p:cNvPr id="2" name="CasellaDiTesto 3"/>
          <p:cNvSpPr txBox="1"/>
          <p:nvPr/>
        </p:nvSpPr>
        <p:spPr>
          <a:xfrm>
            <a:off x="4572000" y="31043"/>
            <a:ext cx="4572000" cy="1938994"/>
          </a:xfrm>
          <a:prstGeom prst="rect">
            <a:avLst/>
          </a:prstGeom>
          <a:noFill/>
          <a:ln>
            <a:noFill/>
          </a:ln>
        </p:spPr>
        <p:txBody>
          <a:bodyPr vert="horz" wrap="square" lIns="91440" tIns="45720" rIns="91440" bIns="45720" anchor="t" anchorCtr="1"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it-IT" sz="2000" b="1" i="0" u="none" strike="noStrike" kern="0" cap="none" spc="0" baseline="0">
                <a:solidFill>
                  <a:srgbClr val="FF0000"/>
                </a:solidFill>
                <a:uFillTx/>
                <a:latin typeface="Copperplate Gothic Bold" pitchFamily="34"/>
              </a:rPr>
              <a:t>Nel 1907 a Parigi venne concessa la prima licenza di taxi a una donna, madame Decourcelle. Anche le femministe cominciano ad imporre un nuovo stile. </a:t>
            </a:r>
          </a:p>
        </p:txBody>
      </p:sp>
      <p:pic>
        <p:nvPicPr>
          <p:cNvPr id="3" name="Picture 2"/>
          <p:cNvPicPr>
            <a:picLocks noChangeAspect="1"/>
          </p:cNvPicPr>
          <p:nvPr/>
        </p:nvPicPr>
        <p:blipFill>
          <a:blip r:embed="rId2"/>
          <a:srcRect/>
          <a:stretch>
            <a:fillRect/>
          </a:stretch>
        </p:blipFill>
        <p:spPr>
          <a:xfrm>
            <a:off x="0" y="0"/>
            <a:ext cx="4572000" cy="6858000"/>
          </a:xfrm>
          <a:prstGeom prst="rect">
            <a:avLst/>
          </a:prstGeom>
          <a:noFill/>
          <a:ln>
            <a:noFill/>
          </a:ln>
        </p:spPr>
      </p:pic>
      <p:pic>
        <p:nvPicPr>
          <p:cNvPr id="4" name="Picture 2"/>
          <p:cNvPicPr>
            <a:picLocks noChangeAspect="1"/>
          </p:cNvPicPr>
          <p:nvPr/>
        </p:nvPicPr>
        <p:blipFill>
          <a:blip r:embed="rId3"/>
          <a:srcRect l="9643" r="34828"/>
          <a:stretch>
            <a:fillRect/>
          </a:stretch>
        </p:blipFill>
        <p:spPr>
          <a:xfrm>
            <a:off x="4932035" y="1931651"/>
            <a:ext cx="3874111" cy="4810128"/>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name="Slide70">
    <p:spTree>
      <p:nvGrpSpPr>
        <p:cNvPr id="1" name=""/>
        <p:cNvGrpSpPr/>
        <p:nvPr/>
      </p:nvGrpSpPr>
      <p:grpSpPr>
        <a:xfrm>
          <a:off x="0" y="0"/>
          <a:ext cx="0" cy="0"/>
          <a:chOff x="0" y="0"/>
          <a:chExt cx="0" cy="0"/>
        </a:xfrm>
      </p:grpSpPr>
      <p:sp>
        <p:nvSpPr>
          <p:cNvPr id="2" name="CasellaDiTesto 3"/>
          <p:cNvSpPr txBox="1"/>
          <p:nvPr/>
        </p:nvSpPr>
        <p:spPr>
          <a:xfrm>
            <a:off x="3521299" y="31043"/>
            <a:ext cx="5622700" cy="1846658"/>
          </a:xfrm>
          <a:prstGeom prst="rect">
            <a:avLst/>
          </a:prstGeom>
          <a:noFill/>
          <a:ln>
            <a:noFill/>
          </a:ln>
        </p:spPr>
        <p:txBody>
          <a:bodyPr vert="horz" wrap="square" lIns="91440" tIns="45720" rIns="91440" bIns="45720" anchor="t" anchorCtr="1"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it-IT" sz="1900" b="1" i="0" u="none" strike="noStrike" kern="0" cap="none" spc="0" baseline="0">
                <a:solidFill>
                  <a:srgbClr val="FF0000"/>
                </a:solidFill>
                <a:uFillTx/>
                <a:latin typeface="Copperplate Gothic Bold" pitchFamily="34"/>
              </a:rPr>
              <a:t>Il primo orpello ad essere abbandonato è il busto con le varie imbottiture per sostenere la gonna. Poi i cappellini. Dopo si cominciano ad accorciare sottane e capelli. Infine ci si può mettere in gonna e camicia…. </a:t>
            </a:r>
          </a:p>
        </p:txBody>
      </p:sp>
      <p:pic>
        <p:nvPicPr>
          <p:cNvPr id="3" name="Picture 2"/>
          <p:cNvPicPr>
            <a:picLocks noChangeAspect="1"/>
          </p:cNvPicPr>
          <p:nvPr/>
        </p:nvPicPr>
        <p:blipFill>
          <a:blip r:embed="rId2"/>
          <a:srcRect l="6571" t="166" r="3703" b="-166"/>
          <a:stretch>
            <a:fillRect/>
          </a:stretch>
        </p:blipFill>
        <p:spPr>
          <a:xfrm>
            <a:off x="9354" y="27066"/>
            <a:ext cx="3511945" cy="6855531"/>
          </a:xfrm>
          <a:prstGeom prst="rect">
            <a:avLst/>
          </a:prstGeom>
          <a:noFill/>
          <a:ln>
            <a:noFill/>
          </a:ln>
        </p:spPr>
      </p:pic>
      <p:pic>
        <p:nvPicPr>
          <p:cNvPr id="4" name="Picture 3"/>
          <p:cNvPicPr>
            <a:picLocks noChangeAspect="1"/>
          </p:cNvPicPr>
          <p:nvPr/>
        </p:nvPicPr>
        <p:blipFill>
          <a:blip r:embed="rId3"/>
          <a:srcRect l="12276" r="3244" b="2743"/>
          <a:stretch>
            <a:fillRect/>
          </a:stretch>
        </p:blipFill>
        <p:spPr>
          <a:xfrm>
            <a:off x="6122877" y="1862742"/>
            <a:ext cx="2985964" cy="4973485"/>
          </a:xfrm>
          <a:prstGeom prst="rect">
            <a:avLst/>
          </a:prstGeom>
          <a:noFill/>
          <a:ln>
            <a:noFill/>
          </a:ln>
        </p:spPr>
      </p:pic>
      <p:pic>
        <p:nvPicPr>
          <p:cNvPr id="5" name="Picture 4"/>
          <p:cNvPicPr>
            <a:picLocks noChangeAspect="1"/>
          </p:cNvPicPr>
          <p:nvPr/>
        </p:nvPicPr>
        <p:blipFill>
          <a:blip r:embed="rId4"/>
          <a:srcRect l="6930" r="5921" b="2553"/>
          <a:stretch>
            <a:fillRect/>
          </a:stretch>
        </p:blipFill>
        <p:spPr>
          <a:xfrm>
            <a:off x="3521299" y="1796146"/>
            <a:ext cx="2573267" cy="5086450"/>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name="Slide65">
    <p:spTree>
      <p:nvGrpSpPr>
        <p:cNvPr id="1" name=""/>
        <p:cNvGrpSpPr/>
        <p:nvPr/>
      </p:nvGrpSpPr>
      <p:grpSpPr>
        <a:xfrm>
          <a:off x="0" y="0"/>
          <a:ext cx="0" cy="0"/>
          <a:chOff x="0" y="0"/>
          <a:chExt cx="0" cy="0"/>
        </a:xfrm>
      </p:grpSpPr>
      <p:sp>
        <p:nvSpPr>
          <p:cNvPr id="2" name="CasellaDiTesto 3"/>
          <p:cNvSpPr txBox="1"/>
          <p:nvPr/>
        </p:nvSpPr>
        <p:spPr>
          <a:xfrm>
            <a:off x="5796134" y="-18836"/>
            <a:ext cx="3347865" cy="2431435"/>
          </a:xfrm>
          <a:prstGeom prst="rect">
            <a:avLst/>
          </a:prstGeom>
          <a:noFill/>
          <a:ln>
            <a:noFill/>
          </a:ln>
        </p:spPr>
        <p:txBody>
          <a:bodyPr vert="horz" wrap="square" lIns="91440" tIns="45720" rIns="91440" bIns="45720" anchor="t" anchorCtr="1"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it-IT" sz="1900" b="1" i="0" u="none" strike="noStrike" kern="0" cap="none" spc="0" baseline="0">
                <a:solidFill>
                  <a:srgbClr val="FF0000"/>
                </a:solidFill>
                <a:uFillTx/>
                <a:latin typeface="Copperplate Gothic Bold" pitchFamily="34"/>
              </a:rPr>
              <a:t>Tra gli anni ‘20 e i ‘40 comincia a nascere uno stile che libera e valorizza le donne che stanno cercando disperatamente di emanciparsi. Ma il sogno dura poco….. </a:t>
            </a:r>
          </a:p>
        </p:txBody>
      </p:sp>
      <p:pic>
        <p:nvPicPr>
          <p:cNvPr id="3" name="Picture 2"/>
          <p:cNvPicPr>
            <a:picLocks noChangeAspect="1"/>
          </p:cNvPicPr>
          <p:nvPr/>
        </p:nvPicPr>
        <p:blipFill>
          <a:blip r:embed="rId2"/>
          <a:srcRect/>
          <a:stretch>
            <a:fillRect/>
          </a:stretch>
        </p:blipFill>
        <p:spPr>
          <a:xfrm>
            <a:off x="1975" y="0"/>
            <a:ext cx="5794159" cy="6867153"/>
          </a:xfrm>
          <a:prstGeom prst="rect">
            <a:avLst/>
          </a:prstGeom>
          <a:noFill/>
          <a:ln>
            <a:noFill/>
          </a:ln>
        </p:spPr>
      </p:pic>
      <p:pic>
        <p:nvPicPr>
          <p:cNvPr id="4" name="Picture 3"/>
          <p:cNvPicPr>
            <a:picLocks noChangeAspect="1"/>
          </p:cNvPicPr>
          <p:nvPr/>
        </p:nvPicPr>
        <p:blipFill>
          <a:blip r:embed="rId3"/>
          <a:srcRect/>
          <a:stretch>
            <a:fillRect/>
          </a:stretch>
        </p:blipFill>
        <p:spPr>
          <a:xfrm>
            <a:off x="5981794" y="2420892"/>
            <a:ext cx="2976536" cy="4286213"/>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name="Slide79">
    <p:spTree>
      <p:nvGrpSpPr>
        <p:cNvPr id="1" name=""/>
        <p:cNvGrpSpPr/>
        <p:nvPr/>
      </p:nvGrpSpPr>
      <p:grpSpPr>
        <a:xfrm>
          <a:off x="0" y="0"/>
          <a:ext cx="0" cy="0"/>
          <a:chOff x="0" y="0"/>
          <a:chExt cx="0" cy="0"/>
        </a:xfrm>
      </p:grpSpPr>
      <p:sp>
        <p:nvSpPr>
          <p:cNvPr id="2" name="CasellaDiTesto 3"/>
          <p:cNvSpPr txBox="1"/>
          <p:nvPr/>
        </p:nvSpPr>
        <p:spPr>
          <a:xfrm>
            <a:off x="0" y="4869161"/>
            <a:ext cx="9144000" cy="2031321"/>
          </a:xfrm>
          <a:prstGeom prst="rect">
            <a:avLst/>
          </a:prstGeom>
          <a:noFill/>
          <a:ln>
            <a:noFill/>
          </a:ln>
        </p:spPr>
        <p:txBody>
          <a:bodyPr vert="horz" wrap="square" lIns="91440" tIns="45720" rIns="91440" bIns="45720" anchor="t" anchorCtr="1"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it-IT" sz="1400" b="1" i="0" u="none" strike="noStrike" kern="0" cap="none" spc="0" baseline="0">
                <a:solidFill>
                  <a:srgbClr val="FF0000"/>
                </a:solidFill>
                <a:uFillTx/>
                <a:latin typeface="Copperplate Gothic Bold" pitchFamily="34"/>
              </a:rPr>
              <a:t>Subito dopo la II guerra mondiale le donne erano diventate troppo libere.  Avevano combattuto nell’esercito e nella resistenza, avevano svolto ogni genere di professione, avevano fatto i capifamiglia, avevano perfino pilotato degli aerei. Dovevano essere riportate in casa a far bella mostra di sé. La confezione degli abiti passa bruscamente in mano maschile e Dior lancia il «New look», che tanto nuovo </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it-IT" sz="1400" b="1" i="0" u="none" strike="noStrike" kern="0" cap="none" spc="0" baseline="0">
                <a:solidFill>
                  <a:srgbClr val="FF0000"/>
                </a:solidFill>
                <a:uFillTx/>
                <a:latin typeface="Copperplate Gothic Bold" pitchFamily="34"/>
              </a:rPr>
              <a:t>non lo era per niente: di fatto ricalca quello ottocentesco con le gonne più </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it-IT" sz="1400" b="1" i="0" u="none" strike="noStrike" kern="0" cap="none" spc="0" baseline="0">
                <a:solidFill>
                  <a:srgbClr val="FF0000"/>
                </a:solidFill>
                <a:uFillTx/>
                <a:latin typeface="Copperplate Gothic Bold" pitchFamily="34"/>
              </a:rPr>
              <a:t>corte, toglie il busto ma impone la magrezza da ottenere con diete da fame,  da accoppiare a seni prosperosi che in un primo tempo si ottengono con le </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it-IT" sz="1400" b="1" i="0" u="none" strike="noStrike" kern="0" cap="none" spc="0" baseline="0">
                <a:solidFill>
                  <a:srgbClr val="FF0000"/>
                </a:solidFill>
                <a:uFillTx/>
                <a:latin typeface="Copperplate Gothic Bold" pitchFamily="34"/>
              </a:rPr>
              <a:t>imbottiture….. E poi con la chirurgia. E immobilizza le donne sui tacchi a spillo. </a:t>
            </a:r>
          </a:p>
        </p:txBody>
      </p:sp>
      <p:pic>
        <p:nvPicPr>
          <p:cNvPr id="3" name="Picture 2"/>
          <p:cNvPicPr>
            <a:picLocks noChangeAspect="1"/>
          </p:cNvPicPr>
          <p:nvPr/>
        </p:nvPicPr>
        <p:blipFill>
          <a:blip r:embed="rId2"/>
          <a:srcRect/>
          <a:stretch>
            <a:fillRect/>
          </a:stretch>
        </p:blipFill>
        <p:spPr>
          <a:xfrm>
            <a:off x="8445178" y="5805260"/>
            <a:ext cx="537210" cy="720080"/>
          </a:xfrm>
          <a:prstGeom prst="rect">
            <a:avLst/>
          </a:prstGeom>
          <a:noFill/>
          <a:ln>
            <a:noFill/>
          </a:ln>
        </p:spPr>
      </p:pic>
      <p:sp>
        <p:nvSpPr>
          <p:cNvPr id="4" name="CasellaDiTesto 5"/>
          <p:cNvSpPr txBox="1"/>
          <p:nvPr/>
        </p:nvSpPr>
        <p:spPr>
          <a:xfrm>
            <a:off x="8255166" y="6500085"/>
            <a:ext cx="917234" cy="338556"/>
          </a:xfrm>
          <a:prstGeom prst="rect">
            <a:avLst/>
          </a:prstGeom>
          <a:noFill/>
          <a:ln>
            <a:noFill/>
          </a:ln>
        </p:spPr>
        <p:txBody>
          <a:bodyPr vert="horz" wrap="non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it-IT" sz="800" b="1" i="0" u="none" strike="noStrike" kern="0" cap="none" spc="0" baseline="0">
                <a:solidFill>
                  <a:srgbClr val="F2F2F2"/>
                </a:solidFill>
                <a:uFillTx/>
                <a:latin typeface="Times New Roman" pitchFamily="18"/>
                <a:cs typeface="Times New Roman" pitchFamily="18"/>
              </a:rPr>
              <a:t>Michela Zucca</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it-IT" sz="800" b="1" i="0" u="none" strike="noStrike" kern="0" cap="none" spc="0" baseline="0">
                <a:solidFill>
                  <a:srgbClr val="F2F2F2"/>
                </a:solidFill>
                <a:uFillTx/>
                <a:latin typeface="Times New Roman" pitchFamily="18"/>
                <a:cs typeface="Times New Roman" pitchFamily="18"/>
              </a:rPr>
              <a:t>Servizi Culturali</a:t>
            </a:r>
          </a:p>
        </p:txBody>
      </p:sp>
      <p:pic>
        <p:nvPicPr>
          <p:cNvPr id="5" name="Picture 2"/>
          <p:cNvPicPr>
            <a:picLocks noChangeAspect="1"/>
          </p:cNvPicPr>
          <p:nvPr/>
        </p:nvPicPr>
        <p:blipFill>
          <a:blip r:embed="rId3"/>
          <a:srcRect r="7609"/>
          <a:stretch>
            <a:fillRect/>
          </a:stretch>
        </p:blipFill>
        <p:spPr>
          <a:xfrm>
            <a:off x="0" y="14868"/>
            <a:ext cx="9156746" cy="4854293"/>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name="Slide75">
    <p:spTree>
      <p:nvGrpSpPr>
        <p:cNvPr id="1" name=""/>
        <p:cNvGrpSpPr/>
        <p:nvPr/>
      </p:nvGrpSpPr>
      <p:grpSpPr>
        <a:xfrm>
          <a:off x="0" y="0"/>
          <a:ext cx="0" cy="0"/>
          <a:chOff x="0" y="0"/>
          <a:chExt cx="0" cy="0"/>
        </a:xfrm>
      </p:grpSpPr>
      <p:sp>
        <p:nvSpPr>
          <p:cNvPr id="2" name="CasellaDiTesto 3"/>
          <p:cNvSpPr txBox="1"/>
          <p:nvPr/>
        </p:nvSpPr>
        <p:spPr>
          <a:xfrm>
            <a:off x="5619746" y="31043"/>
            <a:ext cx="3524253" cy="400114"/>
          </a:xfrm>
          <a:prstGeom prst="rect">
            <a:avLst/>
          </a:prstGeom>
          <a:noFill/>
          <a:ln>
            <a:noFill/>
          </a:ln>
        </p:spPr>
        <p:txBody>
          <a:bodyPr vert="horz" wrap="square" lIns="91440" tIns="45720" rIns="91440" bIns="45720" anchor="t" anchorCtr="1"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it-IT" sz="2000" b="1" i="0" u="none" strike="noStrike" kern="0" cap="none" spc="0" baseline="0">
                <a:solidFill>
                  <a:srgbClr val="FF0000"/>
                </a:solidFill>
                <a:uFillTx/>
                <a:latin typeface="Copperplate Gothic Bold" pitchFamily="34"/>
              </a:rPr>
              <a:t>. </a:t>
            </a:r>
          </a:p>
        </p:txBody>
      </p:sp>
      <p:pic>
        <p:nvPicPr>
          <p:cNvPr id="3" name="Picture 2"/>
          <p:cNvPicPr>
            <a:picLocks noChangeAspect="1"/>
          </p:cNvPicPr>
          <p:nvPr/>
        </p:nvPicPr>
        <p:blipFill>
          <a:blip r:embed="rId2"/>
          <a:srcRect/>
          <a:stretch>
            <a:fillRect/>
          </a:stretch>
        </p:blipFill>
        <p:spPr>
          <a:xfrm>
            <a:off x="8445178" y="5805260"/>
            <a:ext cx="537210" cy="720080"/>
          </a:xfrm>
          <a:prstGeom prst="rect">
            <a:avLst/>
          </a:prstGeom>
          <a:noFill/>
          <a:ln>
            <a:noFill/>
          </a:ln>
        </p:spPr>
      </p:pic>
      <p:sp>
        <p:nvSpPr>
          <p:cNvPr id="4" name="CasellaDiTesto 5"/>
          <p:cNvSpPr txBox="1"/>
          <p:nvPr/>
        </p:nvSpPr>
        <p:spPr>
          <a:xfrm>
            <a:off x="8255166" y="6500085"/>
            <a:ext cx="917234" cy="338556"/>
          </a:xfrm>
          <a:prstGeom prst="rect">
            <a:avLst/>
          </a:prstGeom>
          <a:noFill/>
          <a:ln>
            <a:noFill/>
          </a:ln>
        </p:spPr>
        <p:txBody>
          <a:bodyPr vert="horz" wrap="non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it-IT" sz="800" b="1" i="0" u="none" strike="noStrike" kern="0" cap="none" spc="0" baseline="0">
                <a:solidFill>
                  <a:srgbClr val="F2F2F2"/>
                </a:solidFill>
                <a:uFillTx/>
                <a:latin typeface="Times New Roman" pitchFamily="18"/>
                <a:cs typeface="Times New Roman" pitchFamily="18"/>
              </a:rPr>
              <a:t>Michela Zucca</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it-IT" sz="800" b="1" i="0" u="none" strike="noStrike" kern="0" cap="none" spc="0" baseline="0">
                <a:solidFill>
                  <a:srgbClr val="F2F2F2"/>
                </a:solidFill>
                <a:uFillTx/>
                <a:latin typeface="Times New Roman" pitchFamily="18"/>
                <a:cs typeface="Times New Roman" pitchFamily="18"/>
              </a:rPr>
              <a:t>Servizi Culturali</a:t>
            </a:r>
          </a:p>
        </p:txBody>
      </p:sp>
      <p:pic>
        <p:nvPicPr>
          <p:cNvPr id="5" name="Picture 2"/>
          <p:cNvPicPr>
            <a:picLocks noChangeAspect="1"/>
          </p:cNvPicPr>
          <p:nvPr/>
        </p:nvPicPr>
        <p:blipFill>
          <a:blip r:embed="rId3"/>
          <a:srcRect/>
          <a:stretch>
            <a:fillRect/>
          </a:stretch>
        </p:blipFill>
        <p:spPr>
          <a:xfrm>
            <a:off x="0" y="0"/>
            <a:ext cx="1819271" cy="2514600"/>
          </a:xfrm>
          <a:prstGeom prst="rect">
            <a:avLst/>
          </a:prstGeom>
          <a:noFill/>
          <a:ln>
            <a:noFill/>
          </a:ln>
        </p:spPr>
      </p:pic>
      <p:pic>
        <p:nvPicPr>
          <p:cNvPr id="6" name="Picture 3"/>
          <p:cNvPicPr>
            <a:picLocks noChangeAspect="1"/>
          </p:cNvPicPr>
          <p:nvPr/>
        </p:nvPicPr>
        <p:blipFill>
          <a:blip r:embed="rId4"/>
          <a:srcRect/>
          <a:stretch>
            <a:fillRect/>
          </a:stretch>
        </p:blipFill>
        <p:spPr>
          <a:xfrm>
            <a:off x="2555775" y="3132432"/>
            <a:ext cx="2442892" cy="3392899"/>
          </a:xfrm>
          <a:prstGeom prst="rect">
            <a:avLst/>
          </a:prstGeom>
          <a:noFill/>
          <a:ln>
            <a:noFill/>
          </a:ln>
        </p:spPr>
      </p:pic>
      <p:pic>
        <p:nvPicPr>
          <p:cNvPr id="7" name="Picture 4"/>
          <p:cNvPicPr>
            <a:picLocks noChangeAspect="1"/>
          </p:cNvPicPr>
          <p:nvPr/>
        </p:nvPicPr>
        <p:blipFill>
          <a:blip r:embed="rId5"/>
          <a:srcRect/>
          <a:stretch>
            <a:fillRect/>
          </a:stretch>
        </p:blipFill>
        <p:spPr>
          <a:xfrm>
            <a:off x="6026490" y="2675022"/>
            <a:ext cx="3117509" cy="4163619"/>
          </a:xfrm>
          <a:prstGeom prst="rect">
            <a:avLst/>
          </a:prstGeom>
          <a:noFill/>
          <a:ln>
            <a:noFill/>
          </a:ln>
        </p:spPr>
      </p:pic>
      <p:pic>
        <p:nvPicPr>
          <p:cNvPr id="8" name="Picture 5"/>
          <p:cNvPicPr>
            <a:picLocks noChangeAspect="1"/>
          </p:cNvPicPr>
          <p:nvPr/>
        </p:nvPicPr>
        <p:blipFill>
          <a:blip r:embed="rId6"/>
          <a:srcRect/>
          <a:stretch>
            <a:fillRect/>
          </a:stretch>
        </p:blipFill>
        <p:spPr>
          <a:xfrm>
            <a:off x="0" y="3933053"/>
            <a:ext cx="2057400" cy="2857500"/>
          </a:xfrm>
          <a:prstGeom prst="rect">
            <a:avLst/>
          </a:prstGeom>
          <a:noFill/>
          <a:ln>
            <a:noFill/>
          </a:ln>
        </p:spPr>
      </p:pic>
      <p:pic>
        <p:nvPicPr>
          <p:cNvPr id="9" name="Picture 6"/>
          <p:cNvPicPr>
            <a:picLocks noChangeAspect="1"/>
          </p:cNvPicPr>
          <p:nvPr/>
        </p:nvPicPr>
        <p:blipFill>
          <a:blip r:embed="rId7"/>
          <a:srcRect/>
          <a:stretch>
            <a:fillRect/>
          </a:stretch>
        </p:blipFill>
        <p:spPr>
          <a:xfrm>
            <a:off x="1995293" y="31043"/>
            <a:ext cx="2238378" cy="3286125"/>
          </a:xfrm>
          <a:prstGeom prst="rect">
            <a:avLst/>
          </a:prstGeom>
          <a:noFill/>
          <a:ln>
            <a:noFill/>
          </a:ln>
        </p:spPr>
      </p:pic>
      <p:pic>
        <p:nvPicPr>
          <p:cNvPr id="10" name="Picture 7"/>
          <p:cNvPicPr>
            <a:picLocks noChangeAspect="1"/>
          </p:cNvPicPr>
          <p:nvPr/>
        </p:nvPicPr>
        <p:blipFill>
          <a:blip r:embed="rId8"/>
          <a:srcRect/>
          <a:stretch>
            <a:fillRect/>
          </a:stretch>
        </p:blipFill>
        <p:spPr>
          <a:xfrm>
            <a:off x="4788027" y="3633496"/>
            <a:ext cx="1914525" cy="2390771"/>
          </a:xfrm>
          <a:prstGeom prst="rect">
            <a:avLst/>
          </a:prstGeom>
          <a:noFill/>
          <a:ln>
            <a:noFill/>
          </a:ln>
        </p:spPr>
      </p:pic>
      <p:pic>
        <p:nvPicPr>
          <p:cNvPr id="11" name="Picture 8"/>
          <p:cNvPicPr>
            <a:picLocks noChangeAspect="1"/>
          </p:cNvPicPr>
          <p:nvPr/>
        </p:nvPicPr>
        <p:blipFill>
          <a:blip r:embed="rId9"/>
          <a:srcRect/>
          <a:stretch>
            <a:fillRect/>
          </a:stretch>
        </p:blipFill>
        <p:spPr>
          <a:xfrm>
            <a:off x="4427981" y="49542"/>
            <a:ext cx="2130835" cy="2977579"/>
          </a:xfrm>
          <a:prstGeom prst="rect">
            <a:avLst/>
          </a:prstGeom>
          <a:noFill/>
          <a:ln>
            <a:noFill/>
          </a:ln>
        </p:spPr>
      </p:pic>
      <p:pic>
        <p:nvPicPr>
          <p:cNvPr id="12" name="Picture 10"/>
          <p:cNvPicPr>
            <a:picLocks noChangeAspect="1"/>
          </p:cNvPicPr>
          <p:nvPr/>
        </p:nvPicPr>
        <p:blipFill>
          <a:blip r:embed="rId10"/>
          <a:srcRect l="4078" t="8753" r="4537" b="3759"/>
          <a:stretch>
            <a:fillRect/>
          </a:stretch>
        </p:blipFill>
        <p:spPr>
          <a:xfrm>
            <a:off x="6948260" y="136803"/>
            <a:ext cx="2034128" cy="2678094"/>
          </a:xfrm>
          <a:prstGeom prst="rect">
            <a:avLst/>
          </a:prstGeom>
          <a:noFill/>
          <a:ln>
            <a:noFill/>
          </a:ln>
        </p:spPr>
      </p:pic>
      <p:pic>
        <p:nvPicPr>
          <p:cNvPr id="13" name="Picture 11"/>
          <p:cNvPicPr>
            <a:picLocks noChangeAspect="1"/>
          </p:cNvPicPr>
          <p:nvPr/>
        </p:nvPicPr>
        <p:blipFill>
          <a:blip r:embed="rId11"/>
          <a:srcRect/>
          <a:stretch>
            <a:fillRect/>
          </a:stretch>
        </p:blipFill>
        <p:spPr>
          <a:xfrm>
            <a:off x="1028700" y="2715813"/>
            <a:ext cx="1445492" cy="1927326"/>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name="Slide77">
    <p:spTree>
      <p:nvGrpSpPr>
        <p:cNvPr id="1" name=""/>
        <p:cNvGrpSpPr/>
        <p:nvPr/>
      </p:nvGrpSpPr>
      <p:grpSpPr>
        <a:xfrm>
          <a:off x="0" y="0"/>
          <a:ext cx="0" cy="0"/>
          <a:chOff x="0" y="0"/>
          <a:chExt cx="0" cy="0"/>
        </a:xfrm>
      </p:grpSpPr>
      <p:sp>
        <p:nvSpPr>
          <p:cNvPr id="2" name="CasellaDiTesto 3"/>
          <p:cNvSpPr txBox="1"/>
          <p:nvPr/>
        </p:nvSpPr>
        <p:spPr>
          <a:xfrm>
            <a:off x="4596451" y="31043"/>
            <a:ext cx="4547548" cy="6863413"/>
          </a:xfrm>
          <a:prstGeom prst="rect">
            <a:avLst/>
          </a:prstGeom>
          <a:noFill/>
          <a:ln>
            <a:noFill/>
          </a:ln>
        </p:spPr>
        <p:txBody>
          <a:bodyPr vert="horz" wrap="square" lIns="91440" tIns="45720" rIns="91440" bIns="45720" anchor="t" anchorCtr="1"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it-IT" sz="2000" b="1" i="0" u="none" strike="noStrike" kern="0" cap="none" spc="0" baseline="0">
                <a:solidFill>
                  <a:srgbClr val="FF0000"/>
                </a:solidFill>
                <a:uFillTx/>
                <a:latin typeface="Copperplate Gothic Bold" pitchFamily="34"/>
              </a:rPr>
              <a:t>In realtà quello che succede dagli anni ‘60-70 in poi è molto peggio di ciò che accadeva nell’800. Gli obblighi che prima erano riservati alle signore sono estesi a tutte le donne. Chi non riesce a «stare all’altezza» e a «tenersi» viene colpevolizzata: mangia troppo, non dedica abbastanza tempo a se stessa. Non è permesso invecchiare: le donne dovrebbero vivere in uno stato di disciplina e vigilanza perpetua per evitare di acquistare peso, Mostrare i segni del tempo, e contemporaneamente andare a lavorare e tenere casa e figli….. Visto che «adesso </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it-IT" sz="2000" b="1" i="0" u="none" strike="noStrike" kern="0" cap="none" spc="0" baseline="0">
                <a:solidFill>
                  <a:srgbClr val="FF0000"/>
                </a:solidFill>
                <a:uFillTx/>
                <a:latin typeface="Copperplate Gothic Bold" pitchFamily="34"/>
              </a:rPr>
              <a:t>ci sono gli elettro </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it-IT" sz="2000" b="1" i="0" u="none" strike="noStrike" kern="0" cap="none" spc="0" baseline="0">
                <a:solidFill>
                  <a:srgbClr val="FF0000"/>
                </a:solidFill>
                <a:uFillTx/>
                <a:latin typeface="Copperplate Gothic Bold" pitchFamily="34"/>
              </a:rPr>
              <a:t>domestici». </a:t>
            </a:r>
          </a:p>
        </p:txBody>
      </p:sp>
      <p:pic>
        <p:nvPicPr>
          <p:cNvPr id="3" name="Picture 2"/>
          <p:cNvPicPr>
            <a:picLocks noChangeAspect="1"/>
          </p:cNvPicPr>
          <p:nvPr/>
        </p:nvPicPr>
        <p:blipFill>
          <a:blip r:embed="rId2"/>
          <a:srcRect/>
          <a:stretch>
            <a:fillRect/>
          </a:stretch>
        </p:blipFill>
        <p:spPr>
          <a:xfrm>
            <a:off x="8445178" y="5805260"/>
            <a:ext cx="537210" cy="720080"/>
          </a:xfrm>
          <a:prstGeom prst="rect">
            <a:avLst/>
          </a:prstGeom>
          <a:noFill/>
          <a:ln>
            <a:noFill/>
          </a:ln>
        </p:spPr>
      </p:pic>
      <p:sp>
        <p:nvSpPr>
          <p:cNvPr id="4" name="CasellaDiTesto 5"/>
          <p:cNvSpPr txBox="1"/>
          <p:nvPr/>
        </p:nvSpPr>
        <p:spPr>
          <a:xfrm>
            <a:off x="8255166" y="6500085"/>
            <a:ext cx="917234" cy="338556"/>
          </a:xfrm>
          <a:prstGeom prst="rect">
            <a:avLst/>
          </a:prstGeom>
          <a:noFill/>
          <a:ln>
            <a:noFill/>
          </a:ln>
        </p:spPr>
        <p:txBody>
          <a:bodyPr vert="horz" wrap="non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it-IT" sz="800" b="1" i="0" u="none" strike="noStrike" kern="0" cap="none" spc="0" baseline="0">
                <a:solidFill>
                  <a:srgbClr val="F2F2F2"/>
                </a:solidFill>
                <a:uFillTx/>
                <a:latin typeface="Times New Roman" pitchFamily="18"/>
                <a:cs typeface="Times New Roman" pitchFamily="18"/>
              </a:rPr>
              <a:t>Michela Zucca</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it-IT" sz="800" b="1" i="0" u="none" strike="noStrike" kern="0" cap="none" spc="0" baseline="0">
                <a:solidFill>
                  <a:srgbClr val="F2F2F2"/>
                </a:solidFill>
                <a:uFillTx/>
                <a:latin typeface="Times New Roman" pitchFamily="18"/>
                <a:cs typeface="Times New Roman" pitchFamily="18"/>
              </a:rPr>
              <a:t>Servizi Culturali</a:t>
            </a:r>
          </a:p>
        </p:txBody>
      </p:sp>
      <p:pic>
        <p:nvPicPr>
          <p:cNvPr id="5" name="Picture 2"/>
          <p:cNvPicPr>
            <a:picLocks noChangeAspect="1"/>
          </p:cNvPicPr>
          <p:nvPr/>
        </p:nvPicPr>
        <p:blipFill>
          <a:blip r:embed="rId3"/>
          <a:srcRect/>
          <a:stretch>
            <a:fillRect/>
          </a:stretch>
        </p:blipFill>
        <p:spPr>
          <a:xfrm>
            <a:off x="33896" y="-5193"/>
            <a:ext cx="4562554" cy="6843835"/>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name="Slide76">
    <p:spTree>
      <p:nvGrpSpPr>
        <p:cNvPr id="1" name=""/>
        <p:cNvGrpSpPr/>
        <p:nvPr/>
      </p:nvGrpSpPr>
      <p:grpSpPr>
        <a:xfrm>
          <a:off x="0" y="0"/>
          <a:ext cx="0" cy="0"/>
          <a:chOff x="0" y="0"/>
          <a:chExt cx="0" cy="0"/>
        </a:xfrm>
      </p:grpSpPr>
      <p:sp>
        <p:nvSpPr>
          <p:cNvPr id="2" name="CasellaDiTesto 3"/>
          <p:cNvSpPr txBox="1"/>
          <p:nvPr/>
        </p:nvSpPr>
        <p:spPr>
          <a:xfrm>
            <a:off x="4716017" y="10113"/>
            <a:ext cx="4447358" cy="6555644"/>
          </a:xfrm>
          <a:prstGeom prst="rect">
            <a:avLst/>
          </a:prstGeom>
          <a:noFill/>
          <a:ln>
            <a:noFill/>
          </a:ln>
        </p:spPr>
        <p:txBody>
          <a:bodyPr vert="horz" wrap="square" lIns="91440" tIns="45720" rIns="91440" bIns="45720" anchor="t" anchorCtr="1"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it-IT" sz="2000" b="1" i="0" u="none" strike="noStrike" kern="0" cap="none" spc="0" baseline="0">
                <a:solidFill>
                  <a:srgbClr val="FF0000"/>
                </a:solidFill>
                <a:uFillTx/>
                <a:latin typeface="Copperplate Gothic Bold" pitchFamily="34"/>
              </a:rPr>
              <a:t>La comparsa della minigonna introduce un modello di bellezza basato sull’anoressia  e sulla pedofilia. La donna ideale è un ragazzina gravemente sottopeso che conferma il dominio maschile su una minorata fisica e mentale.  E quel che è peggio, le donne stesse sono </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it-IT" sz="2000" b="1" i="0" u="none" strike="noStrike" kern="0" cap="none" spc="0" baseline="0">
                <a:solidFill>
                  <a:srgbClr val="FF0000"/>
                </a:solidFill>
                <a:uFillTx/>
                <a:latin typeface="Copperplate Gothic Bold" pitchFamily="34"/>
              </a:rPr>
              <a:t>indotte ad </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it-IT" sz="2000" b="1" i="0" u="none" strike="noStrike" kern="0" cap="none" spc="0" baseline="0">
                <a:solidFill>
                  <a:srgbClr val="FF0000"/>
                </a:solidFill>
                <a:uFillTx/>
                <a:latin typeface="Copperplate Gothic Bold" pitchFamily="34"/>
              </a:rPr>
              <a:t>imitare modelli irraggiungibili altrimenti perdono di </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it-IT" sz="2000" b="1" i="0" u="none" strike="noStrike" kern="0" cap="none" spc="0" baseline="0">
                <a:solidFill>
                  <a:srgbClr val="FF0000"/>
                </a:solidFill>
                <a:uFillTx/>
                <a:latin typeface="Copperplate Gothic Bold" pitchFamily="34"/>
              </a:rPr>
              <a:t>autostima. </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it-IT" sz="2000" b="1" i="0" u="none" strike="noStrike" kern="0" cap="none" spc="0" baseline="0">
                <a:solidFill>
                  <a:srgbClr val="FF0000"/>
                </a:solidFill>
                <a:uFillTx/>
                <a:latin typeface="Copperplate Gothic Bold" pitchFamily="34"/>
              </a:rPr>
              <a:t>Anoressia e </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it-IT" sz="2000" b="1" i="0" u="none" strike="noStrike" kern="0" cap="none" spc="0" baseline="0">
                <a:solidFill>
                  <a:srgbClr val="FF0000"/>
                </a:solidFill>
                <a:uFillTx/>
                <a:latin typeface="Copperplate Gothic Bold" pitchFamily="34"/>
              </a:rPr>
              <a:t>Depressione </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it-IT" sz="2000" b="1" i="0" u="none" strike="noStrike" kern="0" cap="none" spc="0" baseline="0">
                <a:solidFill>
                  <a:srgbClr val="FF0000"/>
                </a:solidFill>
                <a:uFillTx/>
                <a:latin typeface="Copperplate Gothic Bold" pitchFamily="34"/>
              </a:rPr>
              <a:t>Diventano </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it-IT" sz="2000" b="1" i="0" u="none" strike="noStrike" kern="0" cap="none" spc="0" baseline="0">
                <a:solidFill>
                  <a:srgbClr val="FF0000"/>
                </a:solidFill>
                <a:uFillTx/>
                <a:latin typeface="Copperplate Gothic Bold" pitchFamily="34"/>
              </a:rPr>
              <a:t>Malattie</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it-IT" sz="2000" b="1" i="0" u="none" strike="noStrike" kern="0" cap="none" spc="0" baseline="0">
                <a:solidFill>
                  <a:srgbClr val="FF0000"/>
                </a:solidFill>
                <a:uFillTx/>
                <a:latin typeface="Copperplate Gothic Bold" pitchFamily="34"/>
              </a:rPr>
              <a:t>Femminili.</a:t>
            </a:r>
          </a:p>
        </p:txBody>
      </p:sp>
      <p:pic>
        <p:nvPicPr>
          <p:cNvPr id="3" name="Picture 2"/>
          <p:cNvPicPr>
            <a:picLocks noChangeAspect="1"/>
          </p:cNvPicPr>
          <p:nvPr/>
        </p:nvPicPr>
        <p:blipFill>
          <a:blip r:embed="rId2"/>
          <a:srcRect/>
          <a:stretch>
            <a:fillRect/>
          </a:stretch>
        </p:blipFill>
        <p:spPr>
          <a:xfrm>
            <a:off x="8445178" y="5805260"/>
            <a:ext cx="537210" cy="720080"/>
          </a:xfrm>
          <a:prstGeom prst="rect">
            <a:avLst/>
          </a:prstGeom>
          <a:noFill/>
          <a:ln>
            <a:noFill/>
          </a:ln>
        </p:spPr>
      </p:pic>
      <p:pic>
        <p:nvPicPr>
          <p:cNvPr id="4" name="Picture 2"/>
          <p:cNvPicPr>
            <a:picLocks noChangeAspect="1"/>
          </p:cNvPicPr>
          <p:nvPr/>
        </p:nvPicPr>
        <p:blipFill>
          <a:blip r:embed="rId3"/>
          <a:srcRect l="11721" r="-4262"/>
          <a:stretch>
            <a:fillRect/>
          </a:stretch>
        </p:blipFill>
        <p:spPr>
          <a:xfrm>
            <a:off x="35497" y="22860"/>
            <a:ext cx="4919462" cy="6838642"/>
          </a:xfrm>
          <a:prstGeom prst="rect">
            <a:avLst/>
          </a:prstGeom>
          <a:noFill/>
          <a:ln>
            <a:noFill/>
          </a:ln>
        </p:spPr>
      </p:pic>
      <p:pic>
        <p:nvPicPr>
          <p:cNvPr id="5" name="Picture 4"/>
          <p:cNvPicPr>
            <a:picLocks noChangeAspect="1"/>
          </p:cNvPicPr>
          <p:nvPr/>
        </p:nvPicPr>
        <p:blipFill>
          <a:blip r:embed="rId4"/>
          <a:srcRect l="21195"/>
          <a:stretch>
            <a:fillRect/>
          </a:stretch>
        </p:blipFill>
        <p:spPr>
          <a:xfrm>
            <a:off x="7020269" y="3264846"/>
            <a:ext cx="2032391" cy="3438683"/>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name="Slide80">
    <p:spTree>
      <p:nvGrpSpPr>
        <p:cNvPr id="1" name=""/>
        <p:cNvGrpSpPr/>
        <p:nvPr/>
      </p:nvGrpSpPr>
      <p:grpSpPr>
        <a:xfrm>
          <a:off x="0" y="0"/>
          <a:ext cx="0" cy="0"/>
          <a:chOff x="0" y="0"/>
          <a:chExt cx="0" cy="0"/>
        </a:xfrm>
      </p:grpSpPr>
      <p:sp>
        <p:nvSpPr>
          <p:cNvPr id="2" name="CasellaDiTesto 3"/>
          <p:cNvSpPr txBox="1"/>
          <p:nvPr/>
        </p:nvSpPr>
        <p:spPr>
          <a:xfrm>
            <a:off x="2123730" y="31043"/>
            <a:ext cx="7020269" cy="1938994"/>
          </a:xfrm>
          <a:prstGeom prst="rect">
            <a:avLst/>
          </a:prstGeom>
          <a:noFill/>
          <a:ln>
            <a:noFill/>
          </a:ln>
        </p:spPr>
        <p:txBody>
          <a:bodyPr vert="horz" wrap="square" lIns="91440" tIns="45720" rIns="91440" bIns="45720" anchor="t" anchorCtr="1"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it-IT" sz="2000" b="1" i="0" u="none" strike="noStrike" kern="0" cap="none" spc="0" baseline="0">
                <a:solidFill>
                  <a:srgbClr val="FF0000"/>
                </a:solidFill>
                <a:uFillTx/>
                <a:latin typeface="Copperplate Gothic Bold" pitchFamily="34"/>
              </a:rPr>
              <a:t>La contestazione passa anche attraverso la moda: le femministe lanciano uno stile che riprende il costume popolare, fatto di gonne lunghe e larghe, zoccoli, calze grosse, maglioni, scialli di lana, pantaloni larghi, capelli spettinati. </a:t>
            </a:r>
          </a:p>
        </p:txBody>
      </p:sp>
      <p:pic>
        <p:nvPicPr>
          <p:cNvPr id="3" name="Picture 2"/>
          <p:cNvPicPr>
            <a:picLocks noChangeAspect="1"/>
          </p:cNvPicPr>
          <p:nvPr/>
        </p:nvPicPr>
        <p:blipFill>
          <a:blip r:embed="rId2"/>
          <a:srcRect/>
          <a:stretch>
            <a:fillRect/>
          </a:stretch>
        </p:blipFill>
        <p:spPr>
          <a:xfrm>
            <a:off x="8445178" y="5805260"/>
            <a:ext cx="537210" cy="720080"/>
          </a:xfrm>
          <a:prstGeom prst="rect">
            <a:avLst/>
          </a:prstGeom>
          <a:noFill/>
          <a:ln>
            <a:noFill/>
          </a:ln>
        </p:spPr>
      </p:pic>
      <p:sp>
        <p:nvSpPr>
          <p:cNvPr id="4" name="CasellaDiTesto 5"/>
          <p:cNvSpPr txBox="1"/>
          <p:nvPr/>
        </p:nvSpPr>
        <p:spPr>
          <a:xfrm>
            <a:off x="8255166" y="6500085"/>
            <a:ext cx="917234" cy="338556"/>
          </a:xfrm>
          <a:prstGeom prst="rect">
            <a:avLst/>
          </a:prstGeom>
          <a:noFill/>
          <a:ln>
            <a:noFill/>
          </a:ln>
        </p:spPr>
        <p:txBody>
          <a:bodyPr vert="horz" wrap="non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it-IT" sz="800" b="1" i="0" u="none" strike="noStrike" kern="0" cap="none" spc="0" baseline="0">
                <a:solidFill>
                  <a:srgbClr val="F2F2F2"/>
                </a:solidFill>
                <a:uFillTx/>
                <a:latin typeface="Times New Roman" pitchFamily="18"/>
                <a:cs typeface="Times New Roman" pitchFamily="18"/>
              </a:rPr>
              <a:t>Michela Zucca</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it-IT" sz="800" b="1" i="0" u="none" strike="noStrike" kern="0" cap="none" spc="0" baseline="0">
                <a:solidFill>
                  <a:srgbClr val="F2F2F2"/>
                </a:solidFill>
                <a:uFillTx/>
                <a:latin typeface="Times New Roman" pitchFamily="18"/>
                <a:cs typeface="Times New Roman" pitchFamily="18"/>
              </a:rPr>
              <a:t>Servizi Culturali</a:t>
            </a:r>
          </a:p>
        </p:txBody>
      </p:sp>
      <p:pic>
        <p:nvPicPr>
          <p:cNvPr id="5" name="Picture 2"/>
          <p:cNvPicPr>
            <a:picLocks noChangeAspect="1"/>
          </p:cNvPicPr>
          <p:nvPr/>
        </p:nvPicPr>
        <p:blipFill>
          <a:blip r:embed="rId3"/>
          <a:srcRect/>
          <a:stretch>
            <a:fillRect/>
          </a:stretch>
        </p:blipFill>
        <p:spPr>
          <a:xfrm>
            <a:off x="6804251" y="3380975"/>
            <a:ext cx="2331098" cy="3439945"/>
          </a:xfrm>
          <a:prstGeom prst="rect">
            <a:avLst/>
          </a:prstGeom>
          <a:noFill/>
          <a:ln>
            <a:noFill/>
          </a:ln>
        </p:spPr>
      </p:pic>
      <p:pic>
        <p:nvPicPr>
          <p:cNvPr id="6" name="Picture 4"/>
          <p:cNvPicPr>
            <a:picLocks noChangeAspect="1"/>
          </p:cNvPicPr>
          <p:nvPr/>
        </p:nvPicPr>
        <p:blipFill>
          <a:blip r:embed="rId4"/>
          <a:srcRect/>
          <a:stretch>
            <a:fillRect/>
          </a:stretch>
        </p:blipFill>
        <p:spPr>
          <a:xfrm>
            <a:off x="2123730" y="1922397"/>
            <a:ext cx="1728188" cy="4935602"/>
          </a:xfrm>
          <a:prstGeom prst="rect">
            <a:avLst/>
          </a:prstGeom>
          <a:noFill/>
          <a:ln>
            <a:noFill/>
          </a:ln>
        </p:spPr>
      </p:pic>
      <p:pic>
        <p:nvPicPr>
          <p:cNvPr id="7" name="Picture 5"/>
          <p:cNvPicPr>
            <a:picLocks noChangeAspect="1"/>
          </p:cNvPicPr>
          <p:nvPr/>
        </p:nvPicPr>
        <p:blipFill>
          <a:blip r:embed="rId5"/>
          <a:srcRect/>
          <a:stretch>
            <a:fillRect/>
          </a:stretch>
        </p:blipFill>
        <p:spPr>
          <a:xfrm>
            <a:off x="4139955" y="3993358"/>
            <a:ext cx="2046948" cy="2734723"/>
          </a:xfrm>
          <a:prstGeom prst="rect">
            <a:avLst/>
          </a:prstGeom>
          <a:noFill/>
          <a:ln>
            <a:noFill/>
          </a:ln>
        </p:spPr>
      </p:pic>
      <p:pic>
        <p:nvPicPr>
          <p:cNvPr id="8" name="Picture 6"/>
          <p:cNvPicPr>
            <a:picLocks noChangeAspect="1"/>
          </p:cNvPicPr>
          <p:nvPr/>
        </p:nvPicPr>
        <p:blipFill>
          <a:blip r:embed="rId6"/>
          <a:srcRect/>
          <a:stretch>
            <a:fillRect/>
          </a:stretch>
        </p:blipFill>
        <p:spPr>
          <a:xfrm>
            <a:off x="35497" y="55595"/>
            <a:ext cx="2088233" cy="5825989"/>
          </a:xfrm>
          <a:prstGeom prst="rect">
            <a:avLst/>
          </a:prstGeom>
          <a:noFill/>
          <a:ln>
            <a:noFill/>
          </a:ln>
        </p:spPr>
      </p:pic>
      <p:pic>
        <p:nvPicPr>
          <p:cNvPr id="9" name="Picture 7"/>
          <p:cNvPicPr>
            <a:picLocks noChangeAspect="1"/>
          </p:cNvPicPr>
          <p:nvPr/>
        </p:nvPicPr>
        <p:blipFill>
          <a:blip r:embed="rId7"/>
          <a:srcRect/>
          <a:stretch>
            <a:fillRect/>
          </a:stretch>
        </p:blipFill>
        <p:spPr>
          <a:xfrm>
            <a:off x="4990548" y="1700811"/>
            <a:ext cx="3983519" cy="2240728"/>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name="Slide14">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8445178" y="5805260"/>
            <a:ext cx="537210" cy="720080"/>
          </a:xfrm>
          <a:prstGeom prst="rect">
            <a:avLst/>
          </a:prstGeom>
          <a:noFill/>
          <a:ln>
            <a:noFill/>
          </a:ln>
        </p:spPr>
      </p:pic>
      <p:sp>
        <p:nvSpPr>
          <p:cNvPr id="3" name="CasellaDiTesto 5"/>
          <p:cNvSpPr txBox="1"/>
          <p:nvPr/>
        </p:nvSpPr>
        <p:spPr>
          <a:xfrm>
            <a:off x="8255166" y="6500085"/>
            <a:ext cx="917234" cy="338556"/>
          </a:xfrm>
          <a:prstGeom prst="rect">
            <a:avLst/>
          </a:prstGeom>
          <a:noFill/>
          <a:ln>
            <a:noFill/>
          </a:ln>
        </p:spPr>
        <p:txBody>
          <a:bodyPr vert="horz" wrap="non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it-IT" sz="800" b="1" i="0" u="none" strike="noStrike" kern="0" cap="none" spc="0" baseline="0">
                <a:solidFill>
                  <a:srgbClr val="F2F2F2"/>
                </a:solidFill>
                <a:uFillTx/>
                <a:latin typeface="Times New Roman" pitchFamily="18"/>
                <a:cs typeface="Times New Roman" pitchFamily="18"/>
              </a:rPr>
              <a:t>Michela Zucca</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it-IT" sz="800" b="1" i="0" u="none" strike="noStrike" kern="0" cap="none" spc="0" baseline="0">
                <a:solidFill>
                  <a:srgbClr val="F2F2F2"/>
                </a:solidFill>
                <a:uFillTx/>
                <a:latin typeface="Times New Roman" pitchFamily="18"/>
                <a:cs typeface="Times New Roman" pitchFamily="18"/>
              </a:rPr>
              <a:t>Servizi Culturali</a:t>
            </a:r>
          </a:p>
        </p:txBody>
      </p:sp>
      <p:pic>
        <p:nvPicPr>
          <p:cNvPr id="4" name="Picture 2"/>
          <p:cNvPicPr>
            <a:picLocks noChangeAspect="1"/>
          </p:cNvPicPr>
          <p:nvPr/>
        </p:nvPicPr>
        <p:blipFill>
          <a:blip r:embed="rId3"/>
          <a:srcRect/>
          <a:stretch>
            <a:fillRect/>
          </a:stretch>
        </p:blipFill>
        <p:spPr>
          <a:xfrm>
            <a:off x="0" y="11457"/>
            <a:ext cx="8028386" cy="6846542"/>
          </a:xfrm>
          <a:prstGeom prst="rect">
            <a:avLst/>
          </a:prstGeom>
          <a:noFill/>
          <a:ln>
            <a:noFill/>
          </a:ln>
        </p:spPr>
      </p:pic>
      <p:sp>
        <p:nvSpPr>
          <p:cNvPr id="5" name="CasellaDiTesto 5"/>
          <p:cNvSpPr txBox="1"/>
          <p:nvPr/>
        </p:nvSpPr>
        <p:spPr>
          <a:xfrm>
            <a:off x="6747833" y="0"/>
            <a:ext cx="2339748" cy="5847752"/>
          </a:xfrm>
          <a:prstGeom prst="rect">
            <a:avLst/>
          </a:prstGeom>
          <a:noFill/>
          <a:ln>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it-IT" sz="2200" b="1" i="0" u="none" strike="noStrike" kern="0" cap="none" spc="0" baseline="0">
                <a:solidFill>
                  <a:srgbClr val="FF0000"/>
                </a:solidFill>
                <a:uFillTx/>
                <a:latin typeface="Copperplate Gothic Bold" pitchFamily="34"/>
              </a:rPr>
              <a:t>Dal vestito uscivano a malapena il viso e le mani,  spesso guantate. I vestiti pesantissimi non potevano essere lavati, e l’igiene personale era largamente trascurata.  </a:t>
            </a:r>
            <a:endParaRPr lang="it-IT" sz="1800" b="0" i="0" u="none" strike="noStrike" kern="1200" cap="none" spc="0" baseline="0">
              <a:solidFill>
                <a:srgbClr val="000000"/>
              </a:solidFill>
              <a:uFillTx/>
              <a:latin typeface="Calibri"/>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name="Slide56">
    <p:spTree>
      <p:nvGrpSpPr>
        <p:cNvPr id="1" name=""/>
        <p:cNvGrpSpPr/>
        <p:nvPr/>
      </p:nvGrpSpPr>
      <p:grpSpPr>
        <a:xfrm>
          <a:off x="0" y="0"/>
          <a:ext cx="0" cy="0"/>
          <a:chOff x="0" y="0"/>
          <a:chExt cx="0" cy="0"/>
        </a:xfrm>
      </p:grpSpPr>
      <p:sp>
        <p:nvSpPr>
          <p:cNvPr id="2" name="CasellaDiTesto 3"/>
          <p:cNvSpPr txBox="1"/>
          <p:nvPr/>
        </p:nvSpPr>
        <p:spPr>
          <a:xfrm>
            <a:off x="-23390" y="5447656"/>
            <a:ext cx="4879924" cy="954103"/>
          </a:xfrm>
          <a:prstGeom prst="rect">
            <a:avLst/>
          </a:prstGeom>
          <a:noFill/>
          <a:ln>
            <a:noFill/>
          </a:ln>
        </p:spPr>
        <p:txBody>
          <a:bodyPr vert="horz" wrap="square" lIns="91440" tIns="45720" rIns="91440" bIns="45720" anchor="t" anchorCtr="1"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it-IT" sz="1400" b="1" i="0" u="none" strike="noStrike" kern="0" cap="none" spc="0" baseline="0">
                <a:solidFill>
                  <a:srgbClr val="FF0000"/>
                </a:solidFill>
                <a:uFillTx/>
                <a:latin typeface="Copperplate Gothic Bold" pitchFamily="34"/>
              </a:rPr>
              <a:t>Gli hippies invece  attingono a modelli  più etnici, in cui si mischiano suggestioni che provengono da varie culture, da quelle indigene africane ed indiane a quellazingara . </a:t>
            </a:r>
          </a:p>
        </p:txBody>
      </p:sp>
      <p:pic>
        <p:nvPicPr>
          <p:cNvPr id="3" name="Picture 2"/>
          <p:cNvPicPr>
            <a:picLocks noChangeAspect="1"/>
          </p:cNvPicPr>
          <p:nvPr/>
        </p:nvPicPr>
        <p:blipFill>
          <a:blip r:embed="rId3"/>
          <a:srcRect/>
          <a:stretch>
            <a:fillRect/>
          </a:stretch>
        </p:blipFill>
        <p:spPr>
          <a:xfrm>
            <a:off x="8445178" y="5805260"/>
            <a:ext cx="537210" cy="720080"/>
          </a:xfrm>
          <a:prstGeom prst="rect">
            <a:avLst/>
          </a:prstGeom>
          <a:noFill/>
          <a:ln>
            <a:noFill/>
          </a:ln>
        </p:spPr>
      </p:pic>
      <p:sp>
        <p:nvSpPr>
          <p:cNvPr id="4" name="CasellaDiTesto 5"/>
          <p:cNvSpPr txBox="1"/>
          <p:nvPr/>
        </p:nvSpPr>
        <p:spPr>
          <a:xfrm>
            <a:off x="8255166" y="6500085"/>
            <a:ext cx="917234" cy="338556"/>
          </a:xfrm>
          <a:prstGeom prst="rect">
            <a:avLst/>
          </a:prstGeom>
          <a:noFill/>
          <a:ln>
            <a:noFill/>
          </a:ln>
        </p:spPr>
        <p:txBody>
          <a:bodyPr vert="horz" wrap="non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it-IT" sz="800" b="1" i="0" u="none" strike="noStrike" kern="0" cap="none" spc="0" baseline="0">
                <a:solidFill>
                  <a:srgbClr val="F2F2F2"/>
                </a:solidFill>
                <a:uFillTx/>
                <a:latin typeface="Times New Roman" pitchFamily="18"/>
                <a:cs typeface="Times New Roman" pitchFamily="18"/>
              </a:rPr>
              <a:t>Michela Zucca</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it-IT" sz="800" b="1" i="0" u="none" strike="noStrike" kern="0" cap="none" spc="0" baseline="0">
                <a:solidFill>
                  <a:srgbClr val="F2F2F2"/>
                </a:solidFill>
                <a:uFillTx/>
                <a:latin typeface="Times New Roman" pitchFamily="18"/>
                <a:cs typeface="Times New Roman" pitchFamily="18"/>
              </a:rPr>
              <a:t>Servizi Culturali</a:t>
            </a:r>
          </a:p>
        </p:txBody>
      </p:sp>
      <p:pic>
        <p:nvPicPr>
          <p:cNvPr id="5" name="Picture 3"/>
          <p:cNvPicPr>
            <a:picLocks noChangeAspect="1"/>
          </p:cNvPicPr>
          <p:nvPr/>
        </p:nvPicPr>
        <p:blipFill>
          <a:blip r:embed="rId4"/>
          <a:srcRect/>
          <a:stretch>
            <a:fillRect/>
          </a:stretch>
        </p:blipFill>
        <p:spPr>
          <a:xfrm>
            <a:off x="-2459" y="0"/>
            <a:ext cx="3623657" cy="3212973"/>
          </a:xfrm>
          <a:prstGeom prst="rect">
            <a:avLst/>
          </a:prstGeom>
          <a:noFill/>
          <a:ln>
            <a:noFill/>
          </a:ln>
        </p:spPr>
      </p:pic>
      <p:pic>
        <p:nvPicPr>
          <p:cNvPr id="6" name="Picture 4"/>
          <p:cNvPicPr>
            <a:picLocks noChangeAspect="1"/>
          </p:cNvPicPr>
          <p:nvPr/>
        </p:nvPicPr>
        <p:blipFill>
          <a:blip r:embed="rId5"/>
          <a:srcRect l="31215"/>
          <a:stretch>
            <a:fillRect/>
          </a:stretch>
        </p:blipFill>
        <p:spPr>
          <a:xfrm>
            <a:off x="6551657" y="4176028"/>
            <a:ext cx="2544208" cy="2619966"/>
          </a:xfrm>
          <a:prstGeom prst="rect">
            <a:avLst/>
          </a:prstGeom>
          <a:noFill/>
          <a:ln>
            <a:noFill/>
          </a:ln>
        </p:spPr>
      </p:pic>
      <p:pic>
        <p:nvPicPr>
          <p:cNvPr id="7" name="Picture 6"/>
          <p:cNvPicPr>
            <a:picLocks noChangeAspect="1"/>
          </p:cNvPicPr>
          <p:nvPr/>
        </p:nvPicPr>
        <p:blipFill>
          <a:blip r:embed="rId6"/>
          <a:srcRect/>
          <a:stretch>
            <a:fillRect/>
          </a:stretch>
        </p:blipFill>
        <p:spPr>
          <a:xfrm flipH="1">
            <a:off x="8540" y="3069046"/>
            <a:ext cx="1385809" cy="2006595"/>
          </a:xfrm>
          <a:prstGeom prst="rect">
            <a:avLst/>
          </a:prstGeom>
          <a:noFill/>
          <a:ln>
            <a:noFill/>
          </a:ln>
        </p:spPr>
      </p:pic>
      <p:pic>
        <p:nvPicPr>
          <p:cNvPr id="8" name="Picture 7"/>
          <p:cNvPicPr>
            <a:picLocks noChangeAspect="1"/>
          </p:cNvPicPr>
          <p:nvPr/>
        </p:nvPicPr>
        <p:blipFill>
          <a:blip r:embed="rId7"/>
          <a:srcRect/>
          <a:stretch>
            <a:fillRect/>
          </a:stretch>
        </p:blipFill>
        <p:spPr>
          <a:xfrm>
            <a:off x="3809042" y="0"/>
            <a:ext cx="1752603" cy="2600325"/>
          </a:xfrm>
          <a:prstGeom prst="rect">
            <a:avLst/>
          </a:prstGeom>
          <a:noFill/>
          <a:ln>
            <a:noFill/>
          </a:ln>
        </p:spPr>
      </p:pic>
      <p:pic>
        <p:nvPicPr>
          <p:cNvPr id="9" name="Picture 8"/>
          <p:cNvPicPr>
            <a:picLocks noChangeAspect="1"/>
          </p:cNvPicPr>
          <p:nvPr/>
        </p:nvPicPr>
        <p:blipFill>
          <a:blip r:embed="rId8"/>
          <a:srcRect/>
          <a:stretch>
            <a:fillRect/>
          </a:stretch>
        </p:blipFill>
        <p:spPr>
          <a:xfrm>
            <a:off x="5868143" y="116631"/>
            <a:ext cx="2989045" cy="3875583"/>
          </a:xfrm>
          <a:prstGeom prst="rect">
            <a:avLst/>
          </a:prstGeom>
          <a:noFill/>
          <a:ln>
            <a:noFill/>
          </a:ln>
        </p:spPr>
      </p:pic>
      <p:pic>
        <p:nvPicPr>
          <p:cNvPr id="10" name="Picture 9"/>
          <p:cNvPicPr>
            <a:picLocks noChangeAspect="1"/>
          </p:cNvPicPr>
          <p:nvPr/>
        </p:nvPicPr>
        <p:blipFill>
          <a:blip r:embed="rId9"/>
          <a:srcRect/>
          <a:stretch>
            <a:fillRect/>
          </a:stretch>
        </p:blipFill>
        <p:spPr>
          <a:xfrm>
            <a:off x="1764856" y="3125455"/>
            <a:ext cx="1560176" cy="2360560"/>
          </a:xfrm>
          <a:prstGeom prst="rect">
            <a:avLst/>
          </a:prstGeom>
          <a:noFill/>
          <a:ln>
            <a:noFill/>
          </a:ln>
        </p:spPr>
      </p:pic>
      <p:pic>
        <p:nvPicPr>
          <p:cNvPr id="11" name="Picture 10"/>
          <p:cNvPicPr>
            <a:picLocks noChangeAspect="1"/>
          </p:cNvPicPr>
          <p:nvPr/>
        </p:nvPicPr>
        <p:blipFill>
          <a:blip r:embed="rId10"/>
          <a:srcRect/>
          <a:stretch>
            <a:fillRect/>
          </a:stretch>
        </p:blipFill>
        <p:spPr>
          <a:xfrm>
            <a:off x="4877464" y="3398276"/>
            <a:ext cx="1981358" cy="2941771"/>
          </a:xfrm>
          <a:prstGeom prst="rect">
            <a:avLst/>
          </a:prstGeom>
          <a:noFill/>
          <a:ln>
            <a:noFill/>
          </a:ln>
        </p:spPr>
      </p:pic>
      <p:pic>
        <p:nvPicPr>
          <p:cNvPr id="12" name="Picture 11"/>
          <p:cNvPicPr>
            <a:picLocks noChangeAspect="1"/>
          </p:cNvPicPr>
          <p:nvPr/>
        </p:nvPicPr>
        <p:blipFill>
          <a:blip r:embed="rId11"/>
          <a:srcRect l="10934" t="5037" r="3827" b="2999"/>
          <a:stretch>
            <a:fillRect/>
          </a:stretch>
        </p:blipFill>
        <p:spPr>
          <a:xfrm>
            <a:off x="3452298" y="2390963"/>
            <a:ext cx="1912019" cy="2814733"/>
          </a:xfrm>
          <a:prstGeom prst="rect">
            <a:avLst/>
          </a:prstGeom>
          <a:noFill/>
          <a:ln>
            <a:noFill/>
          </a:ln>
        </p:spPr>
      </p:pic>
      <p:sp>
        <p:nvSpPr>
          <p:cNvPr id="13" name="Rettangolo 4"/>
          <p:cNvSpPr/>
          <p:nvPr/>
        </p:nvSpPr>
        <p:spPr>
          <a:xfrm>
            <a:off x="-5349" y="6314590"/>
            <a:ext cx="6547616" cy="523219"/>
          </a:xfrm>
          <a:prstGeom prst="rect">
            <a:avLst/>
          </a:prstGeom>
          <a:noFill/>
          <a:ln>
            <a:noFill/>
            <a:prstDash val="solid"/>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it-IT" sz="1400" b="1" i="0" u="none" strike="noStrike" kern="0" cap="none" spc="0" baseline="0">
                <a:solidFill>
                  <a:srgbClr val="FF0000"/>
                </a:solidFill>
                <a:uFillTx/>
                <a:latin typeface="Copperplate Gothic Bold" pitchFamily="34"/>
              </a:rPr>
              <a:t>Il risultato è uno stile vivace e colorato, ma anche comodo  e portabile, declinabile anche in maniera elegante. </a:t>
            </a:r>
            <a:endParaRPr lang="it-IT" sz="1800" b="0" i="0" u="none" strike="noStrike" kern="1200" cap="none" spc="0" baseline="0">
              <a:solidFill>
                <a:srgbClr val="000000"/>
              </a:solidFill>
              <a:uFillTx/>
              <a:latin typeface="Calibri"/>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name="Slide73">
    <p:spTree>
      <p:nvGrpSpPr>
        <p:cNvPr id="1" name=""/>
        <p:cNvGrpSpPr/>
        <p:nvPr/>
      </p:nvGrpSpPr>
      <p:grpSpPr>
        <a:xfrm>
          <a:off x="0" y="0"/>
          <a:ext cx="0" cy="0"/>
          <a:chOff x="0" y="0"/>
          <a:chExt cx="0" cy="0"/>
        </a:xfrm>
      </p:grpSpPr>
      <p:sp>
        <p:nvSpPr>
          <p:cNvPr id="2" name="CasellaDiTesto 3"/>
          <p:cNvSpPr txBox="1"/>
          <p:nvPr/>
        </p:nvSpPr>
        <p:spPr>
          <a:xfrm>
            <a:off x="-7955" y="4660733"/>
            <a:ext cx="3211802" cy="2246772"/>
          </a:xfrm>
          <a:prstGeom prst="rect">
            <a:avLst/>
          </a:prstGeom>
          <a:noFill/>
          <a:ln>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it-IT" sz="1400" b="1" i="0" u="none" strike="noStrike" kern="0" cap="none" spc="0" baseline="0">
                <a:solidFill>
                  <a:srgbClr val="FF0000"/>
                </a:solidFill>
                <a:uFillTx/>
                <a:latin typeface="Copperplate Gothic Bold" pitchFamily="34"/>
              </a:rPr>
              <a:t>Oggi l’ultimo grido non è più avere un bel vestito o una linea perfetta, ma non invecchiare proprio, e sottoporsi periodicamente ad interventi che cancellino i segni del tempo non solo sul viso, ma in tutte le parti del corpo.  Dolore ed effetti collaterali a parte……   </a:t>
            </a:r>
          </a:p>
        </p:txBody>
      </p:sp>
      <p:pic>
        <p:nvPicPr>
          <p:cNvPr id="3" name="Picture 2"/>
          <p:cNvPicPr>
            <a:picLocks noChangeAspect="1"/>
          </p:cNvPicPr>
          <p:nvPr/>
        </p:nvPicPr>
        <p:blipFill>
          <a:blip r:embed="rId2"/>
          <a:srcRect/>
          <a:stretch>
            <a:fillRect/>
          </a:stretch>
        </p:blipFill>
        <p:spPr>
          <a:xfrm>
            <a:off x="8445178" y="5805260"/>
            <a:ext cx="537210" cy="720080"/>
          </a:xfrm>
          <a:prstGeom prst="rect">
            <a:avLst/>
          </a:prstGeom>
          <a:noFill/>
          <a:ln>
            <a:noFill/>
          </a:ln>
        </p:spPr>
      </p:pic>
      <p:sp>
        <p:nvSpPr>
          <p:cNvPr id="4" name="CasellaDiTesto 5"/>
          <p:cNvSpPr txBox="1"/>
          <p:nvPr/>
        </p:nvSpPr>
        <p:spPr>
          <a:xfrm>
            <a:off x="8255166" y="6500085"/>
            <a:ext cx="917234" cy="338556"/>
          </a:xfrm>
          <a:prstGeom prst="rect">
            <a:avLst/>
          </a:prstGeom>
          <a:noFill/>
          <a:ln>
            <a:noFill/>
          </a:ln>
        </p:spPr>
        <p:txBody>
          <a:bodyPr vert="horz" wrap="non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it-IT" sz="800" b="1" i="0" u="none" strike="noStrike" kern="0" cap="none" spc="0" baseline="0">
                <a:solidFill>
                  <a:srgbClr val="F2F2F2"/>
                </a:solidFill>
                <a:uFillTx/>
                <a:latin typeface="Times New Roman" pitchFamily="18"/>
                <a:cs typeface="Times New Roman" pitchFamily="18"/>
              </a:rPr>
              <a:t>Michela Zucca</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it-IT" sz="800" b="1" i="0" u="none" strike="noStrike" kern="0" cap="none" spc="0" baseline="0">
                <a:solidFill>
                  <a:srgbClr val="F2F2F2"/>
                </a:solidFill>
                <a:uFillTx/>
                <a:latin typeface="Times New Roman" pitchFamily="18"/>
                <a:cs typeface="Times New Roman" pitchFamily="18"/>
              </a:rPr>
              <a:t>Servizi Culturali</a:t>
            </a:r>
          </a:p>
        </p:txBody>
      </p:sp>
      <p:pic>
        <p:nvPicPr>
          <p:cNvPr id="5" name="Picture 2"/>
          <p:cNvPicPr>
            <a:picLocks noChangeAspect="1"/>
          </p:cNvPicPr>
          <p:nvPr/>
        </p:nvPicPr>
        <p:blipFill>
          <a:blip r:embed="rId3"/>
          <a:srcRect/>
          <a:stretch>
            <a:fillRect/>
          </a:stretch>
        </p:blipFill>
        <p:spPr>
          <a:xfrm>
            <a:off x="-8887" y="0"/>
            <a:ext cx="5972175" cy="3152778"/>
          </a:xfrm>
          <a:prstGeom prst="rect">
            <a:avLst/>
          </a:prstGeom>
          <a:noFill/>
          <a:ln>
            <a:noFill/>
          </a:ln>
        </p:spPr>
      </p:pic>
      <p:pic>
        <p:nvPicPr>
          <p:cNvPr id="6" name="Picture 3"/>
          <p:cNvPicPr>
            <a:picLocks noChangeAspect="1"/>
          </p:cNvPicPr>
          <p:nvPr/>
        </p:nvPicPr>
        <p:blipFill>
          <a:blip r:embed="rId4"/>
          <a:srcRect/>
          <a:stretch>
            <a:fillRect/>
          </a:stretch>
        </p:blipFill>
        <p:spPr>
          <a:xfrm>
            <a:off x="5579659" y="3260274"/>
            <a:ext cx="3562346" cy="3562346"/>
          </a:xfrm>
          <a:prstGeom prst="rect">
            <a:avLst/>
          </a:prstGeom>
          <a:noFill/>
          <a:ln>
            <a:noFill/>
          </a:ln>
        </p:spPr>
      </p:pic>
      <p:pic>
        <p:nvPicPr>
          <p:cNvPr id="7" name="Picture 4"/>
          <p:cNvPicPr>
            <a:picLocks noChangeAspect="1"/>
          </p:cNvPicPr>
          <p:nvPr/>
        </p:nvPicPr>
        <p:blipFill>
          <a:blip r:embed="rId5"/>
          <a:srcRect/>
          <a:stretch>
            <a:fillRect/>
          </a:stretch>
        </p:blipFill>
        <p:spPr>
          <a:xfrm>
            <a:off x="5943380" y="1484784"/>
            <a:ext cx="3170389" cy="1517254"/>
          </a:xfrm>
          <a:prstGeom prst="rect">
            <a:avLst/>
          </a:prstGeom>
          <a:noFill/>
          <a:ln>
            <a:noFill/>
          </a:ln>
        </p:spPr>
      </p:pic>
      <p:pic>
        <p:nvPicPr>
          <p:cNvPr id="8" name="Picture 5"/>
          <p:cNvPicPr>
            <a:picLocks noChangeAspect="1"/>
          </p:cNvPicPr>
          <p:nvPr/>
        </p:nvPicPr>
        <p:blipFill>
          <a:blip r:embed="rId6"/>
          <a:srcRect/>
          <a:stretch>
            <a:fillRect/>
          </a:stretch>
        </p:blipFill>
        <p:spPr>
          <a:xfrm>
            <a:off x="6195069" y="0"/>
            <a:ext cx="2667003" cy="1714500"/>
          </a:xfrm>
          <a:prstGeom prst="rect">
            <a:avLst/>
          </a:prstGeom>
          <a:noFill/>
          <a:ln>
            <a:noFill/>
          </a:ln>
        </p:spPr>
      </p:pic>
      <p:pic>
        <p:nvPicPr>
          <p:cNvPr id="9" name="Picture 6"/>
          <p:cNvPicPr>
            <a:picLocks noChangeAspect="1"/>
          </p:cNvPicPr>
          <p:nvPr/>
        </p:nvPicPr>
        <p:blipFill>
          <a:blip r:embed="rId7"/>
          <a:srcRect/>
          <a:stretch>
            <a:fillRect/>
          </a:stretch>
        </p:blipFill>
        <p:spPr>
          <a:xfrm>
            <a:off x="0" y="3200244"/>
            <a:ext cx="2843811" cy="1492995"/>
          </a:xfrm>
          <a:prstGeom prst="rect">
            <a:avLst/>
          </a:prstGeom>
          <a:noFill/>
          <a:ln>
            <a:noFill/>
          </a:ln>
        </p:spPr>
      </p:pic>
      <p:pic>
        <p:nvPicPr>
          <p:cNvPr id="10" name="Picture 7"/>
          <p:cNvPicPr>
            <a:picLocks noChangeAspect="1"/>
          </p:cNvPicPr>
          <p:nvPr/>
        </p:nvPicPr>
        <p:blipFill>
          <a:blip r:embed="rId8"/>
          <a:srcRect/>
          <a:stretch>
            <a:fillRect/>
          </a:stretch>
        </p:blipFill>
        <p:spPr>
          <a:xfrm>
            <a:off x="2726585" y="3260274"/>
            <a:ext cx="2852690" cy="1090056"/>
          </a:xfrm>
          <a:prstGeom prst="rect">
            <a:avLst/>
          </a:prstGeom>
          <a:noFill/>
          <a:ln>
            <a:noFill/>
          </a:ln>
        </p:spPr>
      </p:pic>
      <p:pic>
        <p:nvPicPr>
          <p:cNvPr id="11" name="Picture 8"/>
          <p:cNvPicPr>
            <a:picLocks noChangeAspect="1"/>
          </p:cNvPicPr>
          <p:nvPr/>
        </p:nvPicPr>
        <p:blipFill>
          <a:blip r:embed="rId9"/>
          <a:srcRect/>
          <a:stretch>
            <a:fillRect/>
          </a:stretch>
        </p:blipFill>
        <p:spPr>
          <a:xfrm>
            <a:off x="3203847" y="4437107"/>
            <a:ext cx="2323572" cy="2232251"/>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name="Slide81">
    <p:spTree>
      <p:nvGrpSpPr>
        <p:cNvPr id="1" name=""/>
        <p:cNvGrpSpPr/>
        <p:nvPr/>
      </p:nvGrpSpPr>
      <p:grpSpPr>
        <a:xfrm>
          <a:off x="0" y="0"/>
          <a:ext cx="0" cy="0"/>
          <a:chOff x="0" y="0"/>
          <a:chExt cx="0" cy="0"/>
        </a:xfrm>
      </p:grpSpPr>
      <p:sp>
        <p:nvSpPr>
          <p:cNvPr id="2" name="CasellaDiTesto 3"/>
          <p:cNvSpPr txBox="1"/>
          <p:nvPr/>
        </p:nvSpPr>
        <p:spPr>
          <a:xfrm>
            <a:off x="6159727" y="5342153"/>
            <a:ext cx="2984272" cy="1323438"/>
          </a:xfrm>
          <a:prstGeom prst="rect">
            <a:avLst/>
          </a:prstGeom>
          <a:noFill/>
          <a:ln>
            <a:noFill/>
          </a:ln>
        </p:spPr>
        <p:txBody>
          <a:bodyPr vert="horz" wrap="square" lIns="91440" tIns="45720" rIns="91440" bIns="45720" anchor="t" anchorCtr="1"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it-IT" sz="1600" b="1" i="0" u="none" strike="noStrike" kern="0" cap="none" spc="0" baseline="0">
                <a:solidFill>
                  <a:srgbClr val="FF0000"/>
                </a:solidFill>
                <a:uFillTx/>
                <a:latin typeface="Copperplate Gothic Bold" pitchFamily="34"/>
              </a:rPr>
              <a:t>Ma come sempre, c’è chi dice no…… e il coraggio è premiato senza sacrificio di stile, bellezza ed eleganza….</a:t>
            </a:r>
          </a:p>
        </p:txBody>
      </p:sp>
      <p:pic>
        <p:nvPicPr>
          <p:cNvPr id="3" name="Picture 4"/>
          <p:cNvPicPr>
            <a:picLocks noChangeAspect="1"/>
          </p:cNvPicPr>
          <p:nvPr/>
        </p:nvPicPr>
        <p:blipFill>
          <a:blip r:embed="rId2"/>
          <a:srcRect l="50000"/>
          <a:stretch>
            <a:fillRect/>
          </a:stretch>
        </p:blipFill>
        <p:spPr>
          <a:xfrm>
            <a:off x="295707" y="3893048"/>
            <a:ext cx="2410861" cy="2712220"/>
          </a:xfrm>
          <a:prstGeom prst="rect">
            <a:avLst/>
          </a:prstGeom>
          <a:noFill/>
          <a:ln>
            <a:noFill/>
          </a:ln>
        </p:spPr>
      </p:pic>
      <p:pic>
        <p:nvPicPr>
          <p:cNvPr id="4" name="Picture 5"/>
          <p:cNvPicPr>
            <a:picLocks noChangeAspect="1"/>
          </p:cNvPicPr>
          <p:nvPr/>
        </p:nvPicPr>
        <p:blipFill>
          <a:blip r:embed="rId3"/>
          <a:srcRect l="7203" r="22708"/>
          <a:stretch>
            <a:fillRect/>
          </a:stretch>
        </p:blipFill>
        <p:spPr>
          <a:xfrm>
            <a:off x="2900879" y="3868762"/>
            <a:ext cx="3219382" cy="2497610"/>
          </a:xfrm>
          <a:prstGeom prst="rect">
            <a:avLst/>
          </a:prstGeom>
          <a:noFill/>
          <a:ln>
            <a:noFill/>
          </a:ln>
        </p:spPr>
      </p:pic>
      <p:pic>
        <p:nvPicPr>
          <p:cNvPr id="5" name="Picture 7"/>
          <p:cNvPicPr>
            <a:picLocks noChangeAspect="1"/>
          </p:cNvPicPr>
          <p:nvPr/>
        </p:nvPicPr>
        <p:blipFill>
          <a:blip r:embed="rId4"/>
          <a:srcRect/>
          <a:stretch>
            <a:fillRect/>
          </a:stretch>
        </p:blipFill>
        <p:spPr>
          <a:xfrm>
            <a:off x="6021570" y="116631"/>
            <a:ext cx="2960818" cy="2220611"/>
          </a:xfrm>
          <a:prstGeom prst="rect">
            <a:avLst/>
          </a:prstGeom>
          <a:noFill/>
          <a:ln>
            <a:noFill/>
          </a:ln>
        </p:spPr>
      </p:pic>
      <p:pic>
        <p:nvPicPr>
          <p:cNvPr id="6" name="Picture 8"/>
          <p:cNvPicPr>
            <a:picLocks noChangeAspect="1"/>
          </p:cNvPicPr>
          <p:nvPr/>
        </p:nvPicPr>
        <p:blipFill>
          <a:blip r:embed="rId5"/>
          <a:srcRect/>
          <a:stretch>
            <a:fillRect/>
          </a:stretch>
        </p:blipFill>
        <p:spPr>
          <a:xfrm>
            <a:off x="403241" y="215926"/>
            <a:ext cx="2597014" cy="3333920"/>
          </a:xfrm>
          <a:prstGeom prst="rect">
            <a:avLst/>
          </a:prstGeom>
          <a:noFill/>
          <a:ln>
            <a:noFill/>
          </a:ln>
        </p:spPr>
      </p:pic>
      <p:pic>
        <p:nvPicPr>
          <p:cNvPr id="7" name="Picture 9"/>
          <p:cNvPicPr>
            <a:picLocks noChangeAspect="1"/>
          </p:cNvPicPr>
          <p:nvPr/>
        </p:nvPicPr>
        <p:blipFill>
          <a:blip r:embed="rId6"/>
          <a:srcRect/>
          <a:stretch>
            <a:fillRect/>
          </a:stretch>
        </p:blipFill>
        <p:spPr>
          <a:xfrm>
            <a:off x="3237597" y="188640"/>
            <a:ext cx="2545936" cy="3394581"/>
          </a:xfrm>
          <a:prstGeom prst="rect">
            <a:avLst/>
          </a:prstGeom>
          <a:noFill/>
          <a:ln>
            <a:noFill/>
          </a:ln>
        </p:spPr>
      </p:pic>
      <p:pic>
        <p:nvPicPr>
          <p:cNvPr id="8" name="Picture 10"/>
          <p:cNvPicPr>
            <a:picLocks noChangeAspect="1"/>
          </p:cNvPicPr>
          <p:nvPr/>
        </p:nvPicPr>
        <p:blipFill>
          <a:blip r:embed="rId7"/>
          <a:srcRect l="23340" r="11435"/>
          <a:stretch>
            <a:fillRect/>
          </a:stretch>
        </p:blipFill>
        <p:spPr>
          <a:xfrm>
            <a:off x="6209653" y="2492892"/>
            <a:ext cx="2743200" cy="2800304"/>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name="Slide5">
    <p:spTree>
      <p:nvGrpSpPr>
        <p:cNvPr id="1" name=""/>
        <p:cNvGrpSpPr/>
        <p:nvPr/>
      </p:nvGrpSpPr>
      <p:grpSpPr>
        <a:xfrm>
          <a:off x="0" y="0"/>
          <a:ext cx="0" cy="0"/>
          <a:chOff x="0" y="0"/>
          <a:chExt cx="0" cy="0"/>
        </a:xfrm>
      </p:grpSpPr>
      <p:sp>
        <p:nvSpPr>
          <p:cNvPr id="2" name="CasellaDiTesto 3"/>
          <p:cNvSpPr txBox="1"/>
          <p:nvPr/>
        </p:nvSpPr>
        <p:spPr>
          <a:xfrm>
            <a:off x="179515" y="2276874"/>
            <a:ext cx="8713783" cy="2215993"/>
          </a:xfrm>
          <a:prstGeom prst="rect">
            <a:avLst/>
          </a:prstGeom>
          <a:noFill/>
          <a:ln>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it-IT" sz="13800" b="1" i="0" u="none" strike="noStrike" kern="0" cap="none" spc="0" baseline="0">
                <a:solidFill>
                  <a:srgbClr val="FF0000"/>
                </a:solidFill>
                <a:uFillTx/>
                <a:latin typeface="Copperplate Gothic Bold" pitchFamily="34"/>
              </a:rPr>
              <a:t>GRAZIE</a:t>
            </a:r>
          </a:p>
        </p:txBody>
      </p:sp>
      <p:pic>
        <p:nvPicPr>
          <p:cNvPr id="3" name="Picture 2"/>
          <p:cNvPicPr>
            <a:picLocks noChangeAspect="1"/>
          </p:cNvPicPr>
          <p:nvPr/>
        </p:nvPicPr>
        <p:blipFill>
          <a:blip r:embed="rId2"/>
          <a:srcRect/>
          <a:stretch>
            <a:fillRect/>
          </a:stretch>
        </p:blipFill>
        <p:spPr>
          <a:xfrm>
            <a:off x="8445178" y="5805260"/>
            <a:ext cx="537210" cy="720080"/>
          </a:xfrm>
          <a:prstGeom prst="rect">
            <a:avLst/>
          </a:prstGeom>
          <a:noFill/>
          <a:ln>
            <a:noFill/>
          </a:ln>
        </p:spPr>
      </p:pic>
      <p:sp>
        <p:nvSpPr>
          <p:cNvPr id="4" name="CasellaDiTesto 5"/>
          <p:cNvSpPr txBox="1"/>
          <p:nvPr/>
        </p:nvSpPr>
        <p:spPr>
          <a:xfrm>
            <a:off x="8255166" y="6500085"/>
            <a:ext cx="917234" cy="338556"/>
          </a:xfrm>
          <a:prstGeom prst="rect">
            <a:avLst/>
          </a:prstGeom>
          <a:noFill/>
          <a:ln>
            <a:noFill/>
          </a:ln>
        </p:spPr>
        <p:txBody>
          <a:bodyPr vert="horz" wrap="non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it-IT" sz="800" b="1" i="0" u="none" strike="noStrike" kern="0" cap="none" spc="0" baseline="0">
                <a:solidFill>
                  <a:srgbClr val="F2F2F2"/>
                </a:solidFill>
                <a:uFillTx/>
                <a:latin typeface="Times New Roman" pitchFamily="18"/>
                <a:cs typeface="Times New Roman" pitchFamily="18"/>
              </a:rPr>
              <a:t>Michela Zucca</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it-IT" sz="800" b="1" i="0" u="none" strike="noStrike" kern="0" cap="none" spc="0" baseline="0">
                <a:solidFill>
                  <a:srgbClr val="F2F2F2"/>
                </a:solidFill>
                <a:uFillTx/>
                <a:latin typeface="Times New Roman" pitchFamily="18"/>
                <a:cs typeface="Times New Roman" pitchFamily="18"/>
              </a:rPr>
              <a:t>Servizi Culturali</a:t>
            </a: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name="Slide11">
    <p:spTree>
      <p:nvGrpSpPr>
        <p:cNvPr id="1" name=""/>
        <p:cNvGrpSpPr/>
        <p:nvPr/>
      </p:nvGrpSpPr>
      <p:grpSpPr>
        <a:xfrm>
          <a:off x="0" y="0"/>
          <a:ext cx="0" cy="0"/>
          <a:chOff x="0" y="0"/>
          <a:chExt cx="0" cy="0"/>
        </a:xfrm>
      </p:grpSpPr>
      <p:sp>
        <p:nvSpPr>
          <p:cNvPr id="2" name="CasellaDiTesto 3"/>
          <p:cNvSpPr txBox="1"/>
          <p:nvPr/>
        </p:nvSpPr>
        <p:spPr>
          <a:xfrm>
            <a:off x="7524332" y="31043"/>
            <a:ext cx="1633328" cy="6278645"/>
          </a:xfrm>
          <a:prstGeom prst="rect">
            <a:avLst/>
          </a:prstGeom>
          <a:noFill/>
          <a:ln>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it-IT" sz="2000" b="1" i="0" u="none" strike="noStrike" kern="0" cap="none" spc="0" baseline="0">
                <a:solidFill>
                  <a:srgbClr val="FF0000"/>
                </a:solidFill>
                <a:uFillTx/>
                <a:latin typeface="Copperplate Gothic Bold" pitchFamily="34"/>
              </a:rPr>
              <a:t>Il «total black» viene lanciato da Filippo II di Spagna, che vede peccato ovunque e impone anche la moda del guardinfante per impedire contatti con le gambe femminili</a:t>
            </a:r>
            <a:r>
              <a:rPr lang="it-IT" sz="2200" b="1" i="0" u="none" strike="noStrike" kern="0" cap="none" spc="0" baseline="0">
                <a:solidFill>
                  <a:srgbClr val="FF0000"/>
                </a:solidFill>
                <a:uFillTx/>
                <a:latin typeface="Copperplate Gothic Bold" pitchFamily="34"/>
              </a:rPr>
              <a:t>. </a:t>
            </a:r>
          </a:p>
        </p:txBody>
      </p:sp>
      <p:sp>
        <p:nvSpPr>
          <p:cNvPr id="3" name="CasellaDiTesto 5"/>
          <p:cNvSpPr txBox="1"/>
          <p:nvPr/>
        </p:nvSpPr>
        <p:spPr>
          <a:xfrm>
            <a:off x="8255166" y="6500085"/>
            <a:ext cx="917234" cy="338556"/>
          </a:xfrm>
          <a:prstGeom prst="rect">
            <a:avLst/>
          </a:prstGeom>
          <a:noFill/>
          <a:ln>
            <a:noFill/>
          </a:ln>
        </p:spPr>
        <p:txBody>
          <a:bodyPr vert="horz" wrap="non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it-IT" sz="800" b="1" i="0" u="none" strike="noStrike" kern="0" cap="none" spc="0" baseline="0">
                <a:solidFill>
                  <a:srgbClr val="F2F2F2"/>
                </a:solidFill>
                <a:uFillTx/>
                <a:latin typeface="Times New Roman" pitchFamily="18"/>
                <a:cs typeface="Times New Roman" pitchFamily="18"/>
              </a:rPr>
              <a:t>Michela Zucca</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it-IT" sz="800" b="1" i="0" u="none" strike="noStrike" kern="0" cap="none" spc="0" baseline="0">
                <a:solidFill>
                  <a:srgbClr val="F2F2F2"/>
                </a:solidFill>
                <a:uFillTx/>
                <a:latin typeface="Times New Roman" pitchFamily="18"/>
                <a:cs typeface="Times New Roman" pitchFamily="18"/>
              </a:rPr>
              <a:t>Servizi Culturali</a:t>
            </a:r>
          </a:p>
        </p:txBody>
      </p:sp>
      <p:pic>
        <p:nvPicPr>
          <p:cNvPr id="4" name="Picture 2"/>
          <p:cNvPicPr>
            <a:picLocks noChangeAspect="1"/>
          </p:cNvPicPr>
          <p:nvPr/>
        </p:nvPicPr>
        <p:blipFill>
          <a:blip r:embed="rId2"/>
          <a:srcRect l="7623" t="40368" r="50000" b="1190"/>
          <a:stretch>
            <a:fillRect/>
          </a:stretch>
        </p:blipFill>
        <p:spPr>
          <a:xfrm>
            <a:off x="0" y="-182"/>
            <a:ext cx="7524332" cy="6897090"/>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name="Slide10">
    <p:spTree>
      <p:nvGrpSpPr>
        <p:cNvPr id="1" name=""/>
        <p:cNvGrpSpPr/>
        <p:nvPr/>
      </p:nvGrpSpPr>
      <p:grpSpPr>
        <a:xfrm>
          <a:off x="0" y="0"/>
          <a:ext cx="0" cy="0"/>
          <a:chOff x="0" y="0"/>
          <a:chExt cx="0" cy="0"/>
        </a:xfrm>
      </p:grpSpPr>
      <p:sp>
        <p:nvSpPr>
          <p:cNvPr id="2" name="CasellaDiTesto 3"/>
          <p:cNvSpPr txBox="1"/>
          <p:nvPr/>
        </p:nvSpPr>
        <p:spPr>
          <a:xfrm>
            <a:off x="6012161" y="31043"/>
            <a:ext cx="3145499" cy="6740307"/>
          </a:xfrm>
          <a:prstGeom prst="rect">
            <a:avLst/>
          </a:prstGeom>
          <a:noFill/>
          <a:ln>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it-IT" sz="2400" b="1" i="0" u="none" strike="noStrike" kern="0" cap="none" spc="0" baseline="0">
                <a:solidFill>
                  <a:srgbClr val="FF0000"/>
                </a:solidFill>
                <a:uFillTx/>
                <a:latin typeface="Copperplate Gothic Bold" pitchFamily="34"/>
              </a:rPr>
              <a:t>Busto e gorgiera non risparmiano nemmeno i più piccoli. Per la prima volta, il corpo costretto e l’impossibilità fisica di svolgere un lavoro diventano segno di distinzione sociale da esibire con orgoglio, specie per le donne, assieme ai gioielli. </a:t>
            </a:r>
          </a:p>
        </p:txBody>
      </p:sp>
      <p:pic>
        <p:nvPicPr>
          <p:cNvPr id="3" name="Picture 2"/>
          <p:cNvPicPr>
            <a:picLocks noChangeAspect="1"/>
          </p:cNvPicPr>
          <p:nvPr/>
        </p:nvPicPr>
        <p:blipFill>
          <a:blip r:embed="rId2"/>
          <a:srcRect/>
          <a:stretch>
            <a:fillRect/>
          </a:stretch>
        </p:blipFill>
        <p:spPr>
          <a:xfrm>
            <a:off x="8445178" y="5805260"/>
            <a:ext cx="537210" cy="720080"/>
          </a:xfrm>
          <a:prstGeom prst="rect">
            <a:avLst/>
          </a:prstGeom>
          <a:noFill/>
          <a:ln>
            <a:noFill/>
          </a:ln>
        </p:spPr>
      </p:pic>
      <p:sp>
        <p:nvSpPr>
          <p:cNvPr id="4" name="CasellaDiTesto 5"/>
          <p:cNvSpPr txBox="1"/>
          <p:nvPr/>
        </p:nvSpPr>
        <p:spPr>
          <a:xfrm>
            <a:off x="8255166" y="6500085"/>
            <a:ext cx="917234" cy="338556"/>
          </a:xfrm>
          <a:prstGeom prst="rect">
            <a:avLst/>
          </a:prstGeom>
          <a:noFill/>
          <a:ln>
            <a:noFill/>
          </a:ln>
        </p:spPr>
        <p:txBody>
          <a:bodyPr vert="horz" wrap="non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it-IT" sz="800" b="1" i="0" u="none" strike="noStrike" kern="0" cap="none" spc="0" baseline="0">
                <a:solidFill>
                  <a:srgbClr val="F2F2F2"/>
                </a:solidFill>
                <a:uFillTx/>
                <a:latin typeface="Times New Roman" pitchFamily="18"/>
                <a:cs typeface="Times New Roman" pitchFamily="18"/>
              </a:rPr>
              <a:t>Michela Zucca</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it-IT" sz="800" b="1" i="0" u="none" strike="noStrike" kern="0" cap="none" spc="0" baseline="0">
                <a:solidFill>
                  <a:srgbClr val="F2F2F2"/>
                </a:solidFill>
                <a:uFillTx/>
                <a:latin typeface="Times New Roman" pitchFamily="18"/>
                <a:cs typeface="Times New Roman" pitchFamily="18"/>
              </a:rPr>
              <a:t>Servizi Culturali</a:t>
            </a:r>
          </a:p>
        </p:txBody>
      </p:sp>
      <p:pic>
        <p:nvPicPr>
          <p:cNvPr id="5" name="Picture 2"/>
          <p:cNvPicPr>
            <a:picLocks noChangeAspect="1"/>
          </p:cNvPicPr>
          <p:nvPr/>
        </p:nvPicPr>
        <p:blipFill>
          <a:blip r:embed="rId3"/>
          <a:srcRect/>
          <a:stretch>
            <a:fillRect/>
          </a:stretch>
        </p:blipFill>
        <p:spPr>
          <a:xfrm>
            <a:off x="34235" y="31043"/>
            <a:ext cx="5977926" cy="6798993"/>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name="Slide19">
    <p:spTree>
      <p:nvGrpSpPr>
        <p:cNvPr id="1" name=""/>
        <p:cNvGrpSpPr/>
        <p:nvPr/>
      </p:nvGrpSpPr>
      <p:grpSpPr>
        <a:xfrm>
          <a:off x="0" y="0"/>
          <a:ext cx="0" cy="0"/>
          <a:chOff x="0" y="0"/>
          <a:chExt cx="0" cy="0"/>
        </a:xfrm>
      </p:grpSpPr>
      <p:sp>
        <p:nvSpPr>
          <p:cNvPr id="2" name="CasellaDiTesto 3"/>
          <p:cNvSpPr txBox="1"/>
          <p:nvPr/>
        </p:nvSpPr>
        <p:spPr>
          <a:xfrm>
            <a:off x="-7955" y="6500085"/>
            <a:ext cx="8713783" cy="307777"/>
          </a:xfrm>
          <a:prstGeom prst="rect">
            <a:avLst/>
          </a:prstGeom>
          <a:noFill/>
          <a:ln>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it-IT" sz="1400" b="1" i="0" u="none" strike="noStrike" kern="0" cap="none" spc="0" baseline="0">
                <a:solidFill>
                  <a:srgbClr val="FF0000"/>
                </a:solidFill>
                <a:uFillTx/>
                <a:latin typeface="Copperplate Gothic Bold" pitchFamily="34"/>
              </a:rPr>
              <a:t>Nel 1700 ricompaiono i colori e le scollature, ma rimangono busti e «panieri».   </a:t>
            </a:r>
          </a:p>
        </p:txBody>
      </p:sp>
      <p:pic>
        <p:nvPicPr>
          <p:cNvPr id="3" name="Picture 2"/>
          <p:cNvPicPr>
            <a:picLocks noChangeAspect="1"/>
          </p:cNvPicPr>
          <p:nvPr/>
        </p:nvPicPr>
        <p:blipFill>
          <a:blip r:embed="rId2"/>
          <a:srcRect/>
          <a:stretch>
            <a:fillRect/>
          </a:stretch>
        </p:blipFill>
        <p:spPr>
          <a:xfrm>
            <a:off x="8445178" y="5805260"/>
            <a:ext cx="537210" cy="720080"/>
          </a:xfrm>
          <a:prstGeom prst="rect">
            <a:avLst/>
          </a:prstGeom>
          <a:noFill/>
          <a:ln>
            <a:noFill/>
          </a:ln>
        </p:spPr>
      </p:pic>
      <p:sp>
        <p:nvSpPr>
          <p:cNvPr id="4" name="CasellaDiTesto 5"/>
          <p:cNvSpPr txBox="1"/>
          <p:nvPr/>
        </p:nvSpPr>
        <p:spPr>
          <a:xfrm>
            <a:off x="8255166" y="6500085"/>
            <a:ext cx="917234" cy="338556"/>
          </a:xfrm>
          <a:prstGeom prst="rect">
            <a:avLst/>
          </a:prstGeom>
          <a:noFill/>
          <a:ln>
            <a:noFill/>
          </a:ln>
        </p:spPr>
        <p:txBody>
          <a:bodyPr vert="horz" wrap="non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it-IT" sz="800" b="1" i="0" u="none" strike="noStrike" kern="0" cap="none" spc="0" baseline="0">
                <a:solidFill>
                  <a:srgbClr val="F2F2F2"/>
                </a:solidFill>
                <a:uFillTx/>
                <a:latin typeface="Times New Roman" pitchFamily="18"/>
                <a:cs typeface="Times New Roman" pitchFamily="18"/>
              </a:rPr>
              <a:t>Michela Zucca</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it-IT" sz="800" b="1" i="0" u="none" strike="noStrike" kern="0" cap="none" spc="0" baseline="0">
                <a:solidFill>
                  <a:srgbClr val="F2F2F2"/>
                </a:solidFill>
                <a:uFillTx/>
                <a:latin typeface="Times New Roman" pitchFamily="18"/>
                <a:cs typeface="Times New Roman" pitchFamily="18"/>
              </a:rPr>
              <a:t>Servizi Culturali</a:t>
            </a:r>
          </a:p>
        </p:txBody>
      </p:sp>
      <p:pic>
        <p:nvPicPr>
          <p:cNvPr id="5" name="Picture 2"/>
          <p:cNvPicPr>
            <a:picLocks noChangeAspect="1"/>
          </p:cNvPicPr>
          <p:nvPr/>
        </p:nvPicPr>
        <p:blipFill>
          <a:blip r:embed="rId3"/>
          <a:srcRect/>
          <a:stretch>
            <a:fillRect/>
          </a:stretch>
        </p:blipFill>
        <p:spPr>
          <a:xfrm>
            <a:off x="9875" y="40837"/>
            <a:ext cx="9134124" cy="6490914"/>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name="Slide17">
    <p:spTree>
      <p:nvGrpSpPr>
        <p:cNvPr id="1" name=""/>
        <p:cNvGrpSpPr/>
        <p:nvPr/>
      </p:nvGrpSpPr>
      <p:grpSpPr>
        <a:xfrm>
          <a:off x="0" y="0"/>
          <a:ext cx="0" cy="0"/>
          <a:chOff x="0" y="0"/>
          <a:chExt cx="0" cy="0"/>
        </a:xfrm>
      </p:grpSpPr>
      <p:sp>
        <p:nvSpPr>
          <p:cNvPr id="2" name="CasellaDiTesto 3"/>
          <p:cNvSpPr txBox="1"/>
          <p:nvPr/>
        </p:nvSpPr>
        <p:spPr>
          <a:xfrm>
            <a:off x="5590138" y="31043"/>
            <a:ext cx="3567522" cy="6878802"/>
          </a:xfrm>
          <a:prstGeom prst="rect">
            <a:avLst/>
          </a:prstGeom>
          <a:noFill/>
          <a:ln>
            <a:noFill/>
          </a:ln>
        </p:spPr>
        <p:txBody>
          <a:bodyPr vert="horz" wrap="square" lIns="91440" tIns="45720" rIns="91440" bIns="45720" anchor="t" anchorCtr="1"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it-IT" sz="2100" b="1" i="0" u="none" strike="noStrike" kern="0" cap="none" spc="0" baseline="0">
                <a:solidFill>
                  <a:srgbClr val="FF0000"/>
                </a:solidFill>
                <a:uFillTx/>
                <a:latin typeface="Copperplate Gothic Bold" pitchFamily="34"/>
              </a:rPr>
              <a:t>La donna ideale diventa una bambola di porcellana che di naturale conserva ben poco. L’incarnato veniva riparato dal sole e sbiancato con biacca. Le guance e le labbra tinte di rosso. I capelli erano spesso sostituiti da una parrucca incipriata in bianco pelo di yak. Il giro vita avrebbe dovuto poter essere circondato dalle due mani di un uomo, ovvero non superare i 40-50 centimetri. Ma il seno doveva essere prosperoso….</a:t>
            </a:r>
          </a:p>
        </p:txBody>
      </p:sp>
      <p:sp>
        <p:nvSpPr>
          <p:cNvPr id="3" name="CasellaDiTesto 5"/>
          <p:cNvSpPr txBox="1"/>
          <p:nvPr/>
        </p:nvSpPr>
        <p:spPr>
          <a:xfrm>
            <a:off x="8255166" y="6500085"/>
            <a:ext cx="917234" cy="338556"/>
          </a:xfrm>
          <a:prstGeom prst="rect">
            <a:avLst/>
          </a:prstGeom>
          <a:noFill/>
          <a:ln>
            <a:noFill/>
          </a:ln>
        </p:spPr>
        <p:txBody>
          <a:bodyPr vert="horz" wrap="non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it-IT" sz="800" b="1" i="0" u="none" strike="noStrike" kern="0" cap="none" spc="0" baseline="0">
                <a:solidFill>
                  <a:srgbClr val="F2F2F2"/>
                </a:solidFill>
                <a:uFillTx/>
                <a:latin typeface="Times New Roman" pitchFamily="18"/>
                <a:cs typeface="Times New Roman" pitchFamily="18"/>
              </a:rPr>
              <a:t>Michela Zucca</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it-IT" sz="800" b="1" i="0" u="none" strike="noStrike" kern="0" cap="none" spc="0" baseline="0">
                <a:solidFill>
                  <a:srgbClr val="F2F2F2"/>
                </a:solidFill>
                <a:uFillTx/>
                <a:latin typeface="Times New Roman" pitchFamily="18"/>
                <a:cs typeface="Times New Roman" pitchFamily="18"/>
              </a:rPr>
              <a:t>Servizi Culturali</a:t>
            </a:r>
          </a:p>
        </p:txBody>
      </p:sp>
      <p:pic>
        <p:nvPicPr>
          <p:cNvPr id="4" name="Picture 3"/>
          <p:cNvPicPr>
            <a:picLocks noChangeAspect="1"/>
          </p:cNvPicPr>
          <p:nvPr/>
        </p:nvPicPr>
        <p:blipFill>
          <a:blip r:embed="rId2"/>
          <a:srcRect/>
          <a:stretch>
            <a:fillRect/>
          </a:stretch>
        </p:blipFill>
        <p:spPr>
          <a:xfrm>
            <a:off x="0" y="-27468"/>
            <a:ext cx="5590138" cy="6885468"/>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name="Slide15">
    <p:spTree>
      <p:nvGrpSpPr>
        <p:cNvPr id="1" name=""/>
        <p:cNvGrpSpPr/>
        <p:nvPr/>
      </p:nvGrpSpPr>
      <p:grpSpPr>
        <a:xfrm>
          <a:off x="0" y="0"/>
          <a:ext cx="0" cy="0"/>
          <a:chOff x="0" y="0"/>
          <a:chExt cx="0" cy="0"/>
        </a:xfrm>
      </p:grpSpPr>
      <p:sp>
        <p:nvSpPr>
          <p:cNvPr id="2" name="CasellaDiTesto 3"/>
          <p:cNvSpPr txBox="1"/>
          <p:nvPr/>
        </p:nvSpPr>
        <p:spPr>
          <a:xfrm>
            <a:off x="5147541" y="31043"/>
            <a:ext cx="4010119" cy="6555644"/>
          </a:xfrm>
          <a:prstGeom prst="rect">
            <a:avLst/>
          </a:prstGeom>
          <a:noFill/>
          <a:ln>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it-IT" sz="2000" b="1" i="0" u="none" strike="noStrike" kern="0" cap="none" spc="0" baseline="0">
                <a:solidFill>
                  <a:srgbClr val="FF0000"/>
                </a:solidFill>
                <a:uFillTx/>
                <a:latin typeface="Copperplate Gothic Bold" pitchFamily="34"/>
              </a:rPr>
              <a:t>La parrucca, che nel 1600 era un accessorio maschile, si diffonde anche fra le donne. Le parrucche venivano incipriate e  profumate con varie essenze, che avevano anche odori penetranti che oggi potrebbero apparire disgustosi (per esempio la cipria della marescalla allo zibetto). L'incipriatura dei capelli divenne essenziale per le occasioni formali durante tutto il '700, mascherava lamcalvizie e l’assenza di igiene che causava l’insorgere di malattie e parassitosi. </a:t>
            </a:r>
            <a:endParaRPr lang="it-IT" sz="2400" b="1" i="0" u="none" strike="noStrike" kern="0" cap="none" spc="0" baseline="0">
              <a:solidFill>
                <a:srgbClr val="FF0000"/>
              </a:solidFill>
              <a:uFillTx/>
              <a:latin typeface="Copperplate Gothic Bold" pitchFamily="34"/>
            </a:endParaRPr>
          </a:p>
        </p:txBody>
      </p:sp>
      <p:pic>
        <p:nvPicPr>
          <p:cNvPr id="3" name="Picture 2"/>
          <p:cNvPicPr>
            <a:picLocks noChangeAspect="1"/>
          </p:cNvPicPr>
          <p:nvPr/>
        </p:nvPicPr>
        <p:blipFill>
          <a:blip r:embed="rId2"/>
          <a:srcRect/>
          <a:stretch>
            <a:fillRect/>
          </a:stretch>
        </p:blipFill>
        <p:spPr>
          <a:xfrm>
            <a:off x="8445178" y="5805260"/>
            <a:ext cx="537210" cy="720080"/>
          </a:xfrm>
          <a:prstGeom prst="rect">
            <a:avLst/>
          </a:prstGeom>
          <a:noFill/>
          <a:ln>
            <a:noFill/>
          </a:ln>
        </p:spPr>
      </p:pic>
      <p:sp>
        <p:nvSpPr>
          <p:cNvPr id="4" name="CasellaDiTesto 5"/>
          <p:cNvSpPr txBox="1"/>
          <p:nvPr/>
        </p:nvSpPr>
        <p:spPr>
          <a:xfrm>
            <a:off x="8255166" y="6500085"/>
            <a:ext cx="917234" cy="338556"/>
          </a:xfrm>
          <a:prstGeom prst="rect">
            <a:avLst/>
          </a:prstGeom>
          <a:noFill/>
          <a:ln>
            <a:noFill/>
          </a:ln>
        </p:spPr>
        <p:txBody>
          <a:bodyPr vert="horz" wrap="non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it-IT" sz="800" b="1" i="0" u="none" strike="noStrike" kern="0" cap="none" spc="0" baseline="0">
                <a:solidFill>
                  <a:srgbClr val="F2F2F2"/>
                </a:solidFill>
                <a:uFillTx/>
                <a:latin typeface="Times New Roman" pitchFamily="18"/>
                <a:cs typeface="Times New Roman" pitchFamily="18"/>
              </a:rPr>
              <a:t>Michela Zucca</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it-IT" sz="800" b="1" i="0" u="none" strike="noStrike" kern="0" cap="none" spc="0" baseline="0">
                <a:solidFill>
                  <a:srgbClr val="F2F2F2"/>
                </a:solidFill>
                <a:uFillTx/>
                <a:latin typeface="Times New Roman" pitchFamily="18"/>
                <a:cs typeface="Times New Roman" pitchFamily="18"/>
              </a:rPr>
              <a:t>Servizi Culturali</a:t>
            </a:r>
          </a:p>
        </p:txBody>
      </p:sp>
      <p:pic>
        <p:nvPicPr>
          <p:cNvPr id="5" name="Picture 2"/>
          <p:cNvPicPr>
            <a:picLocks noChangeAspect="1"/>
          </p:cNvPicPr>
          <p:nvPr/>
        </p:nvPicPr>
        <p:blipFill>
          <a:blip r:embed="rId3"/>
          <a:srcRect/>
          <a:stretch>
            <a:fillRect/>
          </a:stretch>
        </p:blipFill>
        <p:spPr>
          <a:xfrm>
            <a:off x="8796" y="1591"/>
            <a:ext cx="5138735" cy="6858000"/>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theme/theme1.xml><?xml version="1.0" encoding="utf-8"?>
<a:theme xmlns:a="http://schemas.openxmlformats.org/drawingml/2006/main" name="1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1835</TotalTime>
  <Words>2125</Words>
  <Application>Microsoft Office PowerPoint</Application>
  <PresentationFormat>Presentazione su schermo (4:3)</PresentationFormat>
  <Paragraphs>146</Paragraphs>
  <Slides>43</Slides>
  <Notes>1</Notes>
  <HiddenSlides>0</HiddenSlides>
  <MMClips>0</MMClips>
  <ScaleCrop>false</ScaleCrop>
  <HeadingPairs>
    <vt:vector size="4" baseType="variant">
      <vt:variant>
        <vt:lpstr>Tema</vt:lpstr>
      </vt:variant>
      <vt:variant>
        <vt:i4>1</vt:i4>
      </vt:variant>
      <vt:variant>
        <vt:lpstr>Titoli diapositive</vt:lpstr>
      </vt:variant>
      <vt:variant>
        <vt:i4>43</vt:i4>
      </vt:variant>
    </vt:vector>
  </HeadingPairs>
  <TitlesOfParts>
    <vt:vector size="44" baseType="lpstr">
      <vt:lpstr>1_Tema di Office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Utente Windows</dc:creator>
  <cp:lastModifiedBy>Utente Windows</cp:lastModifiedBy>
  <cp:revision>39</cp:revision>
  <dcterms:created xsi:type="dcterms:W3CDTF">2022-02-08T09:25:02Z</dcterms:created>
  <dcterms:modified xsi:type="dcterms:W3CDTF">2022-02-21T10:20:04Z</dcterms:modified>
</cp:coreProperties>
</file>