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0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A8A5DF9-B1C6-4BFD-B514-E12D2DE010D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80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2BA923A-BE85-4303-87E0-F1CBB0FDE0A5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156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0F104-C74A-4801-BD86-F021147D8179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521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919AE-0421-4E47-9839-5D992367368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013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04B5DF-39B6-4DC0-9EDC-344F583EFB24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900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81AC44-2882-4881-8A6E-3419669BD60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700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846FB-B8DA-4B7C-9B96-1B440BDD68D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723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D98219-3C3D-4119-8CCF-FF62DA72CDE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89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1EBF51-13BC-4DE1-95E0-1372B407CE46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7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E9CB1C-8148-4CD2-A516-38AE431A42B9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944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B9E82-14BC-4327-835C-4618217E028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0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C9CF05-9078-4C85-B19D-B50B54FFDE2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341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F4DCE-AC1F-4B3A-AC87-9D38C9D26D7A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6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1745470-886A-468D-B830-DE7881074EC2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it-IT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026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080000"/>
            <a:ext cx="9900000" cy="46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D32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UN CENTRO DI RICERCA PER IL TURISMO SOSTENIBILE: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L'ESPERIENZA DEL CENTRO DI ECOLOGIA ALPINA DI TRENTO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0242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738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Le zone su cui investire, a livello di ricerca e tecnologia, stanno sull'asta dell'Adige.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resto del territorio, va lasciato al turismo di massa.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 piccoli comuni devono rinunciare ai sogni.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E NOI CON LORO.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1266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738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Per qualche anno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RESISTIAMO.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Concludiamo i progetti in corso, però ci vietano di concorrere per altri bandi.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In questo modo impediscono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L'ACCESSO AI FONDI. 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2290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738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L'assessore alla ricerca riesce a convincere ognuno dei ricercatori (50) che sarà uno dei 18 prescelti per entrare nella nuova Fondazione che prenderà il posto del Cea.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Una sola voce si dichiara contraria alla chiusura.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3314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734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Alla fine del 2007 il gruppo di sviluppo sostenibile viene disperso.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Direttore e presidente della neonata Fondazione Mach dichiarano: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LO SVILUPPO SOSTENIBILE NON E' UNA FORMA DI ECONOMIA  E NON RIVESTE ALCUN INTERESSE PER LE AUTORITA' PROVINCIALI.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4338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24106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Da libera professionista, mi accorgo che non è più possibile lavorare per diversi ordini di motivi: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1. portare avanti progetti europei di sviluppo implica grande impegno da parte di dirigenti di enti pubblici,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che pretendono di accollare il rischio d'impresa al consulente non pagandogli la progettazione; di solito ti fanno fare il progetto e poi spariscono quando si accorgono che si devono impegnare per trovare i fondi 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5362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059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2. in Italia anche i dirigenti più onesti devono rendere conto a “referenti” per i quali  l'affidamento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di un incarico non avviene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per merito o competenza,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ma per concessione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in cambio di qualcos'altro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(che non è professionalità).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6386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-540000"/>
            <a:ext cx="9900000" cy="124095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3. quand'anche fosse affidato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un incarico per competenza,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al professionsita viene impedito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di portare avanti azioni innovative  per non danneggiare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chi gestisce il potere: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Notabili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Politici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Università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Dirigenti di altri settori.....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7410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24095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4. nel caso fortuito che si riesca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 presentare  un progetto innovativo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e (soprattutto) che  vinca,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al professionista viene impedito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di dirigerlo e viene di solito eliminato perchè, quando si tratta di affidare un incarico importante,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gli vengono preferiti soggetti che hanno altro da dare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 parte la competenza.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8434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156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5. in questo modo, se fino ad ora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progetto era riuscito a conservare una qualche portata innovativa, rapidamente la perde, in mano a consulenti nominati per padrinaggio 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a dirigenti pubblici che badano a: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Non calpestare i piedi a chicchessia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Non finire davanti al pretore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Finire il più presto possibile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Non provarci mai più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19458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9540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In questo periodo storico,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gli enti pubblici non sono governati da persone che sappiano assumersi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responsabilità e  rischi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per processi di sviluppo sostenibile che per forza di cose sappiano opporsi a poteri precostituiti.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050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080000"/>
            <a:ext cx="9900000" cy="616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Centro di ecologia alpina nasce nel 1993 su finanziamenti provinciali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Svolge attività di ricerca  in tutti i campi dell'ecologia alpina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ricerca e le attivtà  di ecologia umana cominciano nel 1994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0482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021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Progetti di ricerca che potrebbero diventare di importanza strategica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o non vengono finanziati,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o se vengono realizzati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rimangono nei cassetti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senza  raggiungere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 canali di comunicazione di massa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e senza riuscire a modificare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percezione della realtà.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1506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021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L'università normalmente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non si mischia in questioni pratiche;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lavoro di campo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– lungo, costoso, doloroso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perché mette in discussione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le certezze acquisite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col confronto diretto con la gente – non lo fa nessuno,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né si insegna a farlo in aula.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2530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1059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 FRUITORI DI CULTURA DIVENTANO SEMPRE PIU' RARI: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 programmi di educazione permanente, che all'estero permettono a chi ha terminato gli studi di accrescere il proprio livello culturale, in Italia semplicemente non esistono. L'istruzione superiore è ridiventata un privilegio di classe, strettamente finalizzata  all'acquisizione di potere. Così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SI PERDONO GRAN PARTE DEI POTENZIALI CLIENTI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3554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0080000" cy="12240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Accedere ai fondi europei e costruire processi di sviluppo sostenibile economicamente redditizi è possibile, se esistono: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Capacità di rischio d'impresa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Capacità di rischio personale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Capacità di mettersi contro i poteri forti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Costanza e forza di volontà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Resistenza alla fatica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4578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-540000"/>
            <a:ext cx="10080000" cy="13590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Nella mia esperienza, chi ha portato avanti progetti veramente innovativi ha dovuto adottare la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TECNICA DEL CATERPILLAR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Facendo spesso anche carte false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Creando grossi conflitti all'interno dell'ente o della comunità in cui lavorava. E, quando si cominciava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 vedere un qualche risultato,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veniva escluso e messo da parte.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25602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D320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D320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-540000"/>
            <a:ext cx="10080000" cy="129157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Spero tanto però che queste mie pessimistiche conclusioni possano essere smentite da esperienze future.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Per ora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6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GRAZIE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3074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80000" y="0"/>
            <a:ext cx="10260000" cy="756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Dal 1994 cominciano una serie di importantissime attività a livello nazionale e internazionale: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 Sette giorni di Civiltà Alpina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Rete delle Donne delle Montagne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Recite II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Centro Multipolare per lo sviluppo sostenibile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Rete europea villaggi sostenibili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Sentiero dell'Immaginario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L'Archivio delle conoscenze delle genti alpine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4098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080000"/>
            <a:ext cx="9900000" cy="616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Lavoriamo con decine di Comuni di montagna mostrando </a:t>
            </a:r>
            <a:r>
              <a:rPr lang="en-US" sz="4800" b="1" i="1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praticamente </a:t>
            </a: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come elaborare progetti per accedere a fondi europei o nazionali,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come partire dalla cultura identitaria per costruire posti di lavoro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che allontanino i piccoli centri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da un destino segnato di marginalità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5122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20000"/>
            <a:ext cx="9900000" cy="616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Otteniamo premi e riconoscimenti importanti a livello nazionale e internazionale: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Premio Bancarella per “Le Storie”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“Regionando” per il Forum PA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Villaggio delle Alpi per Cipra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Ministero Affari regionali per la Rete delle donne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Premio WTO per la Rete dei villaggi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6146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20000"/>
            <a:ext cx="9900000" cy="8190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Creiamo decine di posti di lavoro di alta qualità in zone montane spesso marginali e fragili.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Contrastiamo spopolamento e brain drain.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Creiamo collegamenti con molte zone d'Europa che attraversano gli stessi problemi.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Costruiamo scambi di esperienze per cercare di risolverli.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7170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20000"/>
            <a:ext cx="9900000" cy="7517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In definitiva e ultima analisi: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PORTIAMO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UN SACCO DI SOLDI  ALLA PROVINCIA AUTONOMA DI TRENTO.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8194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20000"/>
            <a:ext cx="9900000" cy="85287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Dal 2001 cominciamo 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DARE FASTIDIO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Provincia Autonoma affida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ad una società di consulenza austriaca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compito di “riordinare”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settore ricerca in Trentino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9360000" y="6120000"/>
          <a:ext cx="609840" cy="1080000"/>
        </p:xfrm>
        <a:graphic>
          <a:graphicData uri="http://schemas.openxmlformats.org/presentationml/2006/ole">
            <p:oleObj spid="_x0000_s9218" name="Picture" r:id="rId5" imgW="588600" imgH="975600" progId="Word.Picture.8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48320" y="720000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8680" y="7200360"/>
            <a:ext cx="1386359" cy="7772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Michela Zucca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900" b="1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S Gothic" pitchFamily="2"/>
                <a:cs typeface="Tahoma" pitchFamily="2"/>
              </a:rPr>
              <a:t>Servizi culturali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1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900" b="0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1240"/>
            <a:ext cx="9900000" cy="11738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Dopo un  paio d'anni di lavoro il verdetto è chiaro: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La ricerca va orientata verso settori competitivi: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Principalmente: l'alta tecnologia.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0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Il turismo sostenibile non rende.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60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800" b="1" i="0" u="none" strike="noStrike" kern="1200">
              <a:ln>
                <a:noFill/>
              </a:ln>
              <a:solidFill>
                <a:srgbClr val="FF950E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>
                <a:ln>
                  <a:noFill/>
                </a:ln>
                <a:solidFill>
                  <a:srgbClr val="FF950E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1256</Words>
  <Application>Microsoft Office PowerPoint</Application>
  <PresentationFormat>Personalizzato</PresentationFormat>
  <Paragraphs>371</Paragraphs>
  <Slides>25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Predefinito</vt:lpstr>
      <vt:lpstr>Picture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Zucca</dc:creator>
  <cp:lastModifiedBy>mzucca</cp:lastModifiedBy>
  <cp:revision>21</cp:revision>
  <dcterms:created xsi:type="dcterms:W3CDTF">2010-12-07T16:59:36Z</dcterms:created>
  <dcterms:modified xsi:type="dcterms:W3CDTF">2014-05-04T22:17:26Z</dcterms:modified>
</cp:coreProperties>
</file>